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8"/>
  </p:notesMasterIdLst>
  <p:sldIdLst>
    <p:sldId id="259" r:id="rId5"/>
    <p:sldId id="257" r:id="rId6"/>
    <p:sldId id="274" r:id="rId7"/>
    <p:sldId id="260" r:id="rId8"/>
    <p:sldId id="261" r:id="rId9"/>
    <p:sldId id="263" r:id="rId10"/>
    <p:sldId id="285" r:id="rId11"/>
    <p:sldId id="286" r:id="rId12"/>
    <p:sldId id="265" r:id="rId13"/>
    <p:sldId id="262" r:id="rId14"/>
    <p:sldId id="268" r:id="rId15"/>
    <p:sldId id="273" r:id="rId16"/>
    <p:sldId id="271" r:id="rId17"/>
    <p:sldId id="275" r:id="rId18"/>
    <p:sldId id="276" r:id="rId19"/>
    <p:sldId id="266" r:id="rId20"/>
    <p:sldId id="277" r:id="rId21"/>
    <p:sldId id="278" r:id="rId22"/>
    <p:sldId id="287" r:id="rId23"/>
    <p:sldId id="281" r:id="rId24"/>
    <p:sldId id="282" r:id="rId25"/>
    <p:sldId id="284" r:id="rId26"/>
    <p:sldId id="283" r:id="rId27"/>
  </p:sldIdLst>
  <p:sldSz cx="24382413" cy="13716000"/>
  <p:notesSz cx="6858000" cy="9144000"/>
  <p:defaultTextStyle>
    <a:defPPr>
      <a:defRPr lang="en-US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6FAF"/>
    <a:srgbClr val="8A6FAF"/>
    <a:srgbClr val="3F2750"/>
    <a:srgbClr val="1C132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C14BEF-C8FD-4A22-BE54-985ADFAED3A7}" v="758" dt="2018-06-23T20:51:05.0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33"/>
    <p:restoredTop sz="94674"/>
  </p:normalViewPr>
  <p:slideViewPr>
    <p:cSldViewPr snapToGrid="0" snapToObjects="1">
      <p:cViewPr varScale="1">
        <p:scale>
          <a:sx n="34" d="100"/>
          <a:sy n="34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is Ballis" userId="69185a31-958a-4b61-8c30-9bad9c87158a" providerId="ADAL" clId="{8DC14BEF-C8FD-4A22-BE54-985ADFAED3A7}"/>
    <pc:docChg chg="undo redo custSel addSld delSld modSld sldOrd modMainMaster">
      <pc:chgData name="Haris Ballis" userId="69185a31-958a-4b61-8c30-9bad9c87158a" providerId="ADAL" clId="{8DC14BEF-C8FD-4A22-BE54-985ADFAED3A7}" dt="2018-06-23T20:51:05.020" v="3679" actId="2696"/>
      <pc:docMkLst>
        <pc:docMk/>
      </pc:docMkLst>
      <pc:sldChg chg="addSp delSp modSp mod modTransition setBg setClrOvrMap modNotesTx">
        <pc:chgData name="Haris Ballis" userId="69185a31-958a-4b61-8c30-9bad9c87158a" providerId="ADAL" clId="{8DC14BEF-C8FD-4A22-BE54-985ADFAED3A7}" dt="2018-06-23T11:59:18.654" v="3671" actId="20577"/>
        <pc:sldMkLst>
          <pc:docMk/>
          <pc:sldMk cId="119059990" sldId="257"/>
        </pc:sldMkLst>
        <pc:spChg chg="add del mod">
          <ac:chgData name="Haris Ballis" userId="69185a31-958a-4b61-8c30-9bad9c87158a" providerId="ADAL" clId="{8DC14BEF-C8FD-4A22-BE54-985ADFAED3A7}" dt="2018-06-19T12:50:34.303" v="91" actId="20577"/>
          <ac:spMkLst>
            <pc:docMk/>
            <pc:sldMk cId="119059990" sldId="257"/>
            <ac:spMk id="3" creationId="{A21B31F1-7562-4374-8029-BFC8F73E4A5D}"/>
          </ac:spMkLst>
        </pc:spChg>
        <pc:spChg chg="add mod">
          <ac:chgData name="Haris Ballis" userId="69185a31-958a-4b61-8c30-9bad9c87158a" providerId="ADAL" clId="{8DC14BEF-C8FD-4A22-BE54-985ADFAED3A7}" dt="2018-06-23T04:44:08.094" v="3426" actId="20577"/>
          <ac:spMkLst>
            <pc:docMk/>
            <pc:sldMk cId="119059990" sldId="257"/>
            <ac:spMk id="4" creationId="{18D294F2-B619-423C-B6D8-D257184CCD25}"/>
          </ac:spMkLst>
        </pc:spChg>
        <pc:spChg chg="mod ord">
          <ac:chgData name="Haris Ballis" userId="69185a31-958a-4b61-8c30-9bad9c87158a" providerId="ADAL" clId="{8DC14BEF-C8FD-4A22-BE54-985ADFAED3A7}" dt="2018-06-19T12:54:43.631" v="267" actId="20577"/>
          <ac:spMkLst>
            <pc:docMk/>
            <pc:sldMk cId="119059990" sldId="257"/>
            <ac:spMk id="5" creationId="{071A4784-6FE6-4747-84A7-2B26D3456EA6}"/>
          </ac:spMkLst>
        </pc:spChg>
        <pc:spChg chg="add mod">
          <ac:chgData name="Haris Ballis" userId="69185a31-958a-4b61-8c30-9bad9c87158a" providerId="ADAL" clId="{8DC14BEF-C8FD-4A22-BE54-985ADFAED3A7}" dt="2018-06-19T14:22:59.769" v="480" actId="20577"/>
          <ac:spMkLst>
            <pc:docMk/>
            <pc:sldMk cId="119059990" sldId="257"/>
            <ac:spMk id="21" creationId="{A7399B9C-3871-430F-9959-A8B2A9949CE4}"/>
          </ac:spMkLst>
        </pc:spChg>
        <pc:spChg chg="add mod">
          <ac:chgData name="Haris Ballis" userId="69185a31-958a-4b61-8c30-9bad9c87158a" providerId="ADAL" clId="{8DC14BEF-C8FD-4A22-BE54-985ADFAED3A7}" dt="2018-06-19T14:22:43.688" v="454" actId="20577"/>
          <ac:spMkLst>
            <pc:docMk/>
            <pc:sldMk cId="119059990" sldId="257"/>
            <ac:spMk id="22" creationId="{BE1B7ABD-60DF-471D-81A0-471635ADC9B7}"/>
          </ac:spMkLst>
        </pc:spChg>
        <pc:spChg chg="add del">
          <ac:chgData name="Haris Ballis" userId="69185a31-958a-4b61-8c30-9bad9c87158a" providerId="ADAL" clId="{8DC14BEF-C8FD-4A22-BE54-985ADFAED3A7}" dt="2018-06-19T12:49:46.463" v="79" actId="26606"/>
          <ac:spMkLst>
            <pc:docMk/>
            <pc:sldMk cId="119059990" sldId="257"/>
            <ac:spMk id="71" creationId="{6753252F-4873-4F63-801D-CC719279A7D5}"/>
          </ac:spMkLst>
        </pc:spChg>
        <pc:spChg chg="add del">
          <ac:chgData name="Haris Ballis" userId="69185a31-958a-4b61-8c30-9bad9c87158a" providerId="ADAL" clId="{8DC14BEF-C8FD-4A22-BE54-985ADFAED3A7}" dt="2018-06-19T12:49:46.463" v="79" actId="26606"/>
          <ac:spMkLst>
            <pc:docMk/>
            <pc:sldMk cId="119059990" sldId="257"/>
            <ac:spMk id="73" creationId="{047C8CCB-F95D-4249-92DD-651249D3535A}"/>
          </ac:spMkLst>
        </pc:spChg>
        <pc:spChg chg="add del">
          <ac:chgData name="Haris Ballis" userId="69185a31-958a-4b61-8c30-9bad9c87158a" providerId="ADAL" clId="{8DC14BEF-C8FD-4A22-BE54-985ADFAED3A7}" dt="2018-06-19T12:49:31.401" v="74" actId="26606"/>
          <ac:spMkLst>
            <pc:docMk/>
            <pc:sldMk cId="119059990" sldId="257"/>
            <ac:spMk id="137" creationId="{823AC064-BC96-4F32-8AE1-B2FD38754823}"/>
          </ac:spMkLst>
        </pc:spChg>
        <pc:spChg chg="add del">
          <ac:chgData name="Haris Ballis" userId="69185a31-958a-4b61-8c30-9bad9c87158a" providerId="ADAL" clId="{8DC14BEF-C8FD-4A22-BE54-985ADFAED3A7}" dt="2018-06-19T12:49:46.449" v="78" actId="26606"/>
          <ac:spMkLst>
            <pc:docMk/>
            <pc:sldMk cId="119059990" sldId="257"/>
            <ac:spMk id="141" creationId="{C7583227-44AB-4ECD-AD51-9EC7A5A3E5F1}"/>
          </ac:spMkLst>
        </pc:spChg>
        <pc:spChg chg="add del">
          <ac:chgData name="Haris Ballis" userId="69185a31-958a-4b61-8c30-9bad9c87158a" providerId="ADAL" clId="{8DC14BEF-C8FD-4A22-BE54-985ADFAED3A7}" dt="2018-06-19T12:49:33.104" v="76" actId="26606"/>
          <ac:spMkLst>
            <pc:docMk/>
            <pc:sldMk cId="119059990" sldId="257"/>
            <ac:spMk id="1028" creationId="{D6CF29CD-38B8-4924-BA11-6D60517487EF}"/>
          </ac:spMkLst>
        </pc:spChg>
        <pc:spChg chg="add del">
          <ac:chgData name="Haris Ballis" userId="69185a31-958a-4b61-8c30-9bad9c87158a" providerId="ADAL" clId="{8DC14BEF-C8FD-4A22-BE54-985ADFAED3A7}" dt="2018-06-19T12:49:46.449" v="78" actId="26606"/>
          <ac:spMkLst>
            <pc:docMk/>
            <pc:sldMk cId="119059990" sldId="257"/>
            <ac:spMk id="1031" creationId="{E26B9EF5-5D92-4AC7-BC55-FC5C4C98ED4C}"/>
          </ac:spMkLst>
        </pc:spChg>
        <pc:spChg chg="add del">
          <ac:chgData name="Haris Ballis" userId="69185a31-958a-4b61-8c30-9bad9c87158a" providerId="ADAL" clId="{8DC14BEF-C8FD-4A22-BE54-985ADFAED3A7}" dt="2018-06-19T12:49:46.449" v="78" actId="26606"/>
          <ac:spMkLst>
            <pc:docMk/>
            <pc:sldMk cId="119059990" sldId="257"/>
            <ac:spMk id="1032" creationId="{F05C5575-0F07-43D0-AE78-81EAA8E67152}"/>
          </ac:spMkLst>
        </pc:spChg>
        <pc:spChg chg="add del">
          <ac:chgData name="Haris Ballis" userId="69185a31-958a-4b61-8c30-9bad9c87158a" providerId="ADAL" clId="{8DC14BEF-C8FD-4A22-BE54-985ADFAED3A7}" dt="2018-06-19T12:49:46.449" v="78" actId="26606"/>
          <ac:spMkLst>
            <pc:docMk/>
            <pc:sldMk cId="119059990" sldId="257"/>
            <ac:spMk id="1033" creationId="{CED520D6-8B57-4047-BB5F-2BE1017B2A0D}"/>
          </ac:spMkLst>
        </pc:spChg>
        <pc:spChg chg="add">
          <ac:chgData name="Haris Ballis" userId="69185a31-958a-4b61-8c30-9bad9c87158a" providerId="ADAL" clId="{8DC14BEF-C8FD-4A22-BE54-985ADFAED3A7}" dt="2018-06-19T12:49:46.463" v="79" actId="26606"/>
          <ac:spMkLst>
            <pc:docMk/>
            <pc:sldMk cId="119059990" sldId="257"/>
            <ac:spMk id="1036" creationId="{823AC064-BC96-4F32-8AE1-B2FD38754823}"/>
          </ac:spMkLst>
        </pc:spChg>
        <pc:picChg chg="add mod ord">
          <ac:chgData name="Haris Ballis" userId="69185a31-958a-4b61-8c30-9bad9c87158a" providerId="ADAL" clId="{8DC14BEF-C8FD-4A22-BE54-985ADFAED3A7}" dt="2018-06-19T12:56:07.278" v="289" actId="14100"/>
          <ac:picMkLst>
            <pc:docMk/>
            <pc:sldMk cId="119059990" sldId="257"/>
            <ac:picMk id="2" creationId="{9DD32BE0-53EA-4C63-B252-FF6BDB19342C}"/>
          </ac:picMkLst>
        </pc:picChg>
        <pc:picChg chg="add mod modCrop">
          <ac:chgData name="Haris Ballis" userId="69185a31-958a-4b61-8c30-9bad9c87158a" providerId="ADAL" clId="{8DC14BEF-C8FD-4A22-BE54-985ADFAED3A7}" dt="2018-06-19T12:54:26.462" v="256" actId="1076"/>
          <ac:picMkLst>
            <pc:docMk/>
            <pc:sldMk cId="119059990" sldId="257"/>
            <ac:picMk id="1026" creationId="{51B08207-ABA4-412F-B1D7-EE4F68FBB987}"/>
          </ac:picMkLst>
        </pc:picChg>
        <pc:cxnChg chg="add del">
          <ac:chgData name="Haris Ballis" userId="69185a31-958a-4b61-8c30-9bad9c87158a" providerId="ADAL" clId="{8DC14BEF-C8FD-4A22-BE54-985ADFAED3A7}" dt="2018-06-19T12:49:31.401" v="74" actId="26606"/>
          <ac:cxnSpMkLst>
            <pc:docMk/>
            <pc:sldMk cId="119059990" sldId="257"/>
            <ac:cxnSpMk id="135" creationId="{DB146403-F3D6-484B-B2ED-97F9565D0370}"/>
          </ac:cxnSpMkLst>
        </pc:cxnChg>
        <pc:cxnChg chg="add del">
          <ac:chgData name="Haris Ballis" userId="69185a31-958a-4b61-8c30-9bad9c87158a" providerId="ADAL" clId="{8DC14BEF-C8FD-4A22-BE54-985ADFAED3A7}" dt="2018-06-19T12:49:31.401" v="74" actId="26606"/>
          <ac:cxnSpMkLst>
            <pc:docMk/>
            <pc:sldMk cId="119059990" sldId="257"/>
            <ac:cxnSpMk id="139" creationId="{7E7C77BC-7138-40B1-A15B-20F57A494629}"/>
          </ac:cxnSpMkLst>
        </pc:cxnChg>
        <pc:cxnChg chg="add del">
          <ac:chgData name="Haris Ballis" userId="69185a31-958a-4b61-8c30-9bad9c87158a" providerId="ADAL" clId="{8DC14BEF-C8FD-4A22-BE54-985ADFAED3A7}" dt="2018-06-19T12:49:33.104" v="76" actId="26606"/>
          <ac:cxnSpMkLst>
            <pc:docMk/>
            <pc:sldMk cId="119059990" sldId="257"/>
            <ac:cxnSpMk id="1029" creationId="{3D83F26F-C55B-4A92-9AFF-4894D14E27C5}"/>
          </ac:cxnSpMkLst>
        </pc:cxnChg>
        <pc:cxnChg chg="add">
          <ac:chgData name="Haris Ballis" userId="69185a31-958a-4b61-8c30-9bad9c87158a" providerId="ADAL" clId="{8DC14BEF-C8FD-4A22-BE54-985ADFAED3A7}" dt="2018-06-19T12:49:46.463" v="79" actId="26606"/>
          <ac:cxnSpMkLst>
            <pc:docMk/>
            <pc:sldMk cId="119059990" sldId="257"/>
            <ac:cxnSpMk id="1035" creationId="{DB146403-F3D6-484B-B2ED-97F9565D0370}"/>
          </ac:cxnSpMkLst>
        </pc:cxnChg>
        <pc:cxnChg chg="add">
          <ac:chgData name="Haris Ballis" userId="69185a31-958a-4b61-8c30-9bad9c87158a" providerId="ADAL" clId="{8DC14BEF-C8FD-4A22-BE54-985ADFAED3A7}" dt="2018-06-19T12:49:46.463" v="79" actId="26606"/>
          <ac:cxnSpMkLst>
            <pc:docMk/>
            <pc:sldMk cId="119059990" sldId="257"/>
            <ac:cxnSpMk id="1037" creationId="{7E7C77BC-7138-40B1-A15B-20F57A494629}"/>
          </ac:cxnSpMkLst>
        </pc:cxnChg>
      </pc:sldChg>
      <pc:sldChg chg="modSp add modTransition">
        <pc:chgData name="Haris Ballis" userId="69185a31-958a-4b61-8c30-9bad9c87158a" providerId="ADAL" clId="{8DC14BEF-C8FD-4A22-BE54-985ADFAED3A7}" dt="2018-06-23T11:59:18.654" v="3671" actId="20577"/>
        <pc:sldMkLst>
          <pc:docMk/>
          <pc:sldMk cId="2770973509" sldId="259"/>
        </pc:sldMkLst>
        <pc:spChg chg="mod">
          <ac:chgData name="Haris Ballis" userId="69185a31-958a-4b61-8c30-9bad9c87158a" providerId="ADAL" clId="{8DC14BEF-C8FD-4A22-BE54-985ADFAED3A7}" dt="2018-06-19T12:47:03.504" v="1" actId="20577"/>
          <ac:spMkLst>
            <pc:docMk/>
            <pc:sldMk cId="2770973509" sldId="259"/>
            <ac:spMk id="2" creationId="{220259B2-9F18-4BE6-B427-ED494F1E6F2D}"/>
          </ac:spMkLst>
        </pc:spChg>
        <pc:spChg chg="mod">
          <ac:chgData name="Haris Ballis" userId="69185a31-958a-4b61-8c30-9bad9c87158a" providerId="ADAL" clId="{8DC14BEF-C8FD-4A22-BE54-985ADFAED3A7}" dt="2018-06-19T12:47:09.130" v="2" actId="20577"/>
          <ac:spMkLst>
            <pc:docMk/>
            <pc:sldMk cId="2770973509" sldId="259"/>
            <ac:spMk id="3" creationId="{D106A554-E1CD-4C27-8DB9-AB1DD7E74BF9}"/>
          </ac:spMkLst>
        </pc:spChg>
        <pc:spChg chg="mod">
          <ac:chgData name="Haris Ballis" userId="69185a31-958a-4b61-8c30-9bad9c87158a" providerId="ADAL" clId="{8DC14BEF-C8FD-4A22-BE54-985ADFAED3A7}" dt="2018-06-23T04:39:20.797" v="3424" actId="403"/>
          <ac:spMkLst>
            <pc:docMk/>
            <pc:sldMk cId="2770973509" sldId="259"/>
            <ac:spMk id="4" creationId="{61A18F16-9907-433F-9E83-44D1F8BEC3FC}"/>
          </ac:spMkLst>
        </pc:spChg>
        <pc:spChg chg="mod">
          <ac:chgData name="Haris Ballis" userId="69185a31-958a-4b61-8c30-9bad9c87158a" providerId="ADAL" clId="{8DC14BEF-C8FD-4A22-BE54-985ADFAED3A7}" dt="2018-06-23T04:39:20.797" v="3424" actId="403"/>
          <ac:spMkLst>
            <pc:docMk/>
            <pc:sldMk cId="2770973509" sldId="259"/>
            <ac:spMk id="5" creationId="{DAF1A8AF-A725-497E-8579-8AA13652D363}"/>
          </ac:spMkLst>
        </pc:spChg>
      </pc:sldChg>
      <pc:sldChg chg="addSp delSp modSp add modTransition">
        <pc:chgData name="Haris Ballis" userId="69185a31-958a-4b61-8c30-9bad9c87158a" providerId="ADAL" clId="{8DC14BEF-C8FD-4A22-BE54-985ADFAED3A7}" dt="2018-06-23T11:59:18.654" v="3671" actId="20577"/>
        <pc:sldMkLst>
          <pc:docMk/>
          <pc:sldMk cId="4135084225" sldId="260"/>
        </pc:sldMkLst>
        <pc:spChg chg="mod">
          <ac:chgData name="Haris Ballis" userId="69185a31-958a-4b61-8c30-9bad9c87158a" providerId="ADAL" clId="{8DC14BEF-C8FD-4A22-BE54-985ADFAED3A7}" dt="2018-06-19T14:50:02.985" v="608" actId="20577"/>
          <ac:spMkLst>
            <pc:docMk/>
            <pc:sldMk cId="4135084225" sldId="260"/>
            <ac:spMk id="2" creationId="{45B3D463-B2AD-41A6-83CF-112F2689B8DE}"/>
          </ac:spMkLst>
        </pc:spChg>
        <pc:spChg chg="mod">
          <ac:chgData name="Haris Ballis" userId="69185a31-958a-4b61-8c30-9bad9c87158a" providerId="ADAL" clId="{8DC14BEF-C8FD-4A22-BE54-985ADFAED3A7}" dt="2018-06-19T21:16:35.112" v="1483" actId="207"/>
          <ac:spMkLst>
            <pc:docMk/>
            <pc:sldMk cId="4135084225" sldId="260"/>
            <ac:spMk id="3" creationId="{5B2F1137-9624-4B73-B612-0078988F2619}"/>
          </ac:spMkLst>
        </pc:spChg>
        <pc:spChg chg="del">
          <ac:chgData name="Haris Ballis" userId="69185a31-958a-4b61-8c30-9bad9c87158a" providerId="ADAL" clId="{8DC14BEF-C8FD-4A22-BE54-985ADFAED3A7}" dt="2018-06-19T14:29:37.897" v="591" actId="207"/>
          <ac:spMkLst>
            <pc:docMk/>
            <pc:sldMk cId="4135084225" sldId="260"/>
            <ac:spMk id="4" creationId="{D97D94A1-A7AA-4B0B-8123-2C9CCC5D8B08}"/>
          </ac:spMkLst>
        </pc:spChg>
        <pc:spChg chg="add del mod">
          <ac:chgData name="Haris Ballis" userId="69185a31-958a-4b61-8c30-9bad9c87158a" providerId="ADAL" clId="{8DC14BEF-C8FD-4A22-BE54-985ADFAED3A7}" dt="2018-06-19T20:51:11.159" v="612" actId="1032"/>
          <ac:spMkLst>
            <pc:docMk/>
            <pc:sldMk cId="4135084225" sldId="260"/>
            <ac:spMk id="9" creationId="{EA6062FA-90E9-44BC-B791-D0EC64E44995}"/>
          </ac:spMkLst>
        </pc:spChg>
        <pc:grpChg chg="add del mod">
          <ac:chgData name="Haris Ballis" userId="69185a31-958a-4b61-8c30-9bad9c87158a" providerId="ADAL" clId="{8DC14BEF-C8FD-4A22-BE54-985ADFAED3A7}" dt="2018-06-19T20:49:53.685" v="610" actId="207"/>
          <ac:grpSpMkLst>
            <pc:docMk/>
            <pc:sldMk cId="4135084225" sldId="260"/>
            <ac:grpSpMk id="6" creationId="{3875E6F8-761B-49B9-A04C-6DD14547175D}"/>
          </ac:grpSpMkLst>
        </pc:grpChg>
        <pc:graphicFrameChg chg="add mod">
          <ac:chgData name="Haris Ballis" userId="69185a31-958a-4b61-8c30-9bad9c87158a" providerId="ADAL" clId="{8DC14BEF-C8FD-4A22-BE54-985ADFAED3A7}" dt="2018-06-23T05:04:49.722" v="3471" actId="20577"/>
          <ac:graphicFrameMkLst>
            <pc:docMk/>
            <pc:sldMk cId="4135084225" sldId="260"/>
            <ac:graphicFrameMk id="10" creationId="{556CADD6-755E-474A-9FC5-0CFE8FCA553C}"/>
          </ac:graphicFrameMkLst>
        </pc:graphicFrameChg>
        <pc:picChg chg="add del mod modCrop">
          <ac:chgData name="Haris Ballis" userId="69185a31-958a-4b61-8c30-9bad9c87158a" providerId="ADAL" clId="{8DC14BEF-C8FD-4A22-BE54-985ADFAED3A7}" dt="2018-06-19T20:49:53.685" v="610" actId="207"/>
          <ac:picMkLst>
            <pc:docMk/>
            <pc:sldMk cId="4135084225" sldId="260"/>
            <ac:picMk id="5" creationId="{434AD450-8AC2-45D6-94CF-83D19533E053}"/>
          </ac:picMkLst>
        </pc:picChg>
        <pc:picChg chg="add">
          <ac:chgData name="Haris Ballis" userId="69185a31-958a-4b61-8c30-9bad9c87158a" providerId="ADAL" clId="{8DC14BEF-C8FD-4A22-BE54-985ADFAED3A7}" dt="2018-06-19T14:31:35.091" v="597" actId="207"/>
          <ac:picMkLst>
            <pc:docMk/>
            <pc:sldMk cId="4135084225" sldId="260"/>
            <ac:picMk id="7" creationId="{8597EFD1-FAA7-4BD2-B26D-1EF2768399C6}"/>
          </ac:picMkLst>
        </pc:picChg>
        <pc:picChg chg="add">
          <ac:chgData name="Haris Ballis" userId="69185a31-958a-4b61-8c30-9bad9c87158a" providerId="ADAL" clId="{8DC14BEF-C8FD-4A22-BE54-985ADFAED3A7}" dt="2018-06-19T14:31:35.091" v="597" actId="207"/>
          <ac:picMkLst>
            <pc:docMk/>
            <pc:sldMk cId="4135084225" sldId="260"/>
            <ac:picMk id="8" creationId="{CA2EB576-F74B-4FDF-9672-FCD4094AEE45}"/>
          </ac:picMkLst>
        </pc:picChg>
      </pc:sldChg>
      <pc:sldChg chg="addSp delSp modSp add modTransition">
        <pc:chgData name="Haris Ballis" userId="69185a31-958a-4b61-8c30-9bad9c87158a" providerId="ADAL" clId="{8DC14BEF-C8FD-4A22-BE54-985ADFAED3A7}" dt="2018-06-23T11:59:18.654" v="3671" actId="20577"/>
        <pc:sldMkLst>
          <pc:docMk/>
          <pc:sldMk cId="2868189577" sldId="261"/>
        </pc:sldMkLst>
        <pc:spChg chg="del">
          <ac:chgData name="Haris Ballis" userId="69185a31-958a-4b61-8c30-9bad9c87158a" providerId="ADAL" clId="{8DC14BEF-C8FD-4A22-BE54-985ADFAED3A7}" dt="2018-06-19T21:01:23.695" v="1153" actId="20577"/>
          <ac:spMkLst>
            <pc:docMk/>
            <pc:sldMk cId="2868189577" sldId="261"/>
            <ac:spMk id="2" creationId="{837F6101-73AD-43AE-B699-789C3765B907}"/>
          </ac:spMkLst>
        </pc:spChg>
        <pc:spChg chg="del">
          <ac:chgData name="Haris Ballis" userId="69185a31-958a-4b61-8c30-9bad9c87158a" providerId="ADAL" clId="{8DC14BEF-C8FD-4A22-BE54-985ADFAED3A7}" dt="2018-06-19T21:01:23.695" v="1153" actId="20577"/>
          <ac:spMkLst>
            <pc:docMk/>
            <pc:sldMk cId="2868189577" sldId="261"/>
            <ac:spMk id="3" creationId="{00FF80E3-5AEC-47EA-A5C5-766403189404}"/>
          </ac:spMkLst>
        </pc:spChg>
        <pc:spChg chg="add del">
          <ac:chgData name="Haris Ballis" userId="69185a31-958a-4b61-8c30-9bad9c87158a" providerId="ADAL" clId="{8DC14BEF-C8FD-4A22-BE54-985ADFAED3A7}" dt="2018-06-19T21:00:15.132" v="1151" actId="20577"/>
          <ac:spMkLst>
            <pc:docMk/>
            <pc:sldMk cId="2868189577" sldId="261"/>
            <ac:spMk id="4" creationId="{4A189DFF-2815-4200-88E6-8A913CB2D63B}"/>
          </ac:spMkLst>
        </pc:spChg>
        <pc:spChg chg="mod">
          <ac:chgData name="Haris Ballis" userId="69185a31-958a-4b61-8c30-9bad9c87158a" providerId="ADAL" clId="{8DC14BEF-C8FD-4A22-BE54-985ADFAED3A7}" dt="2018-06-22T19:52:12.663" v="3033" actId="20577"/>
          <ac:spMkLst>
            <pc:docMk/>
            <pc:sldMk cId="2868189577" sldId="261"/>
            <ac:spMk id="9" creationId="{EAA683F5-D772-47F0-B5AB-8844FCBD663E}"/>
          </ac:spMkLst>
        </pc:spChg>
        <pc:spChg chg="add mod">
          <ac:chgData name="Haris Ballis" userId="69185a31-958a-4b61-8c30-9bad9c87158a" providerId="ADAL" clId="{8DC14BEF-C8FD-4A22-BE54-985ADFAED3A7}" dt="2018-06-19T21:02:31.938" v="1219" actId="20577"/>
          <ac:spMkLst>
            <pc:docMk/>
            <pc:sldMk cId="2868189577" sldId="261"/>
            <ac:spMk id="14" creationId="{DF11675E-E5FC-4562-ABD1-8380719091A4}"/>
          </ac:spMkLst>
        </pc:spChg>
        <pc:spChg chg="add mod">
          <ac:chgData name="Haris Ballis" userId="69185a31-958a-4b61-8c30-9bad9c87158a" providerId="ADAL" clId="{8DC14BEF-C8FD-4A22-BE54-985ADFAED3A7}" dt="2018-06-19T21:04:39.999" v="1337" actId="20577"/>
          <ac:spMkLst>
            <pc:docMk/>
            <pc:sldMk cId="2868189577" sldId="261"/>
            <ac:spMk id="15" creationId="{DB8CD7CC-3DD3-4A29-8BBE-FCB8CA2786BA}"/>
          </ac:spMkLst>
        </pc:spChg>
        <pc:grpChg chg="add del">
          <ac:chgData name="Haris Ballis" userId="69185a31-958a-4b61-8c30-9bad9c87158a" providerId="ADAL" clId="{8DC14BEF-C8FD-4A22-BE54-985ADFAED3A7}" dt="2018-06-19T21:00:06.092" v="1148" actId="20577"/>
          <ac:grpSpMkLst>
            <pc:docMk/>
            <pc:sldMk cId="2868189577" sldId="261"/>
            <ac:grpSpMk id="6" creationId="{21FCF891-9D5F-4787-BBA7-7BCD7AFC6EF0}"/>
          </ac:grpSpMkLst>
        </pc:grpChg>
        <pc:grpChg chg="add">
          <ac:chgData name="Haris Ballis" userId="69185a31-958a-4b61-8c30-9bad9c87158a" providerId="ADAL" clId="{8DC14BEF-C8FD-4A22-BE54-985ADFAED3A7}" dt="2018-06-19T21:00:07.782" v="1149" actId="20577"/>
          <ac:grpSpMkLst>
            <pc:docMk/>
            <pc:sldMk cId="2868189577" sldId="261"/>
            <ac:grpSpMk id="10" creationId="{C1F4D64B-9038-43D3-B556-729B8C268CBA}"/>
          </ac:grpSpMkLst>
        </pc:grpChg>
        <pc:picChg chg="add del">
          <ac:chgData name="Haris Ballis" userId="69185a31-958a-4b61-8c30-9bad9c87158a" providerId="ADAL" clId="{8DC14BEF-C8FD-4A22-BE54-985ADFAED3A7}" dt="2018-06-19T21:00:06.092" v="1148" actId="20577"/>
          <ac:picMkLst>
            <pc:docMk/>
            <pc:sldMk cId="2868189577" sldId="261"/>
            <ac:picMk id="5" creationId="{2F01147B-BC69-41DB-A5DE-AA2BC95217AF}"/>
          </ac:picMkLst>
        </pc:picChg>
        <pc:picChg chg="add del">
          <ac:chgData name="Haris Ballis" userId="69185a31-958a-4b61-8c30-9bad9c87158a" providerId="ADAL" clId="{8DC14BEF-C8FD-4A22-BE54-985ADFAED3A7}" dt="2018-06-19T21:00:12.517" v="1150" actId="20577"/>
          <ac:picMkLst>
            <pc:docMk/>
            <pc:sldMk cId="2868189577" sldId="261"/>
            <ac:picMk id="9" creationId="{7F57FB4C-4E89-49F5-A46F-BEDAE8B93F7C}"/>
          </ac:picMkLst>
        </pc:picChg>
        <pc:picChg chg="add mod modCrop">
          <ac:chgData name="Haris Ballis" userId="69185a31-958a-4b61-8c30-9bad9c87158a" providerId="ADAL" clId="{8DC14BEF-C8FD-4A22-BE54-985ADFAED3A7}" dt="2018-06-19T21:01:59.589" v="1158" actId="14100"/>
          <ac:picMkLst>
            <pc:docMk/>
            <pc:sldMk cId="2868189577" sldId="261"/>
            <ac:picMk id="13" creationId="{366437A7-D7C1-4F69-9260-8D8D61609325}"/>
          </ac:picMkLst>
        </pc:picChg>
      </pc:sldChg>
      <pc:sldChg chg="addSp delSp modSp add modTransition">
        <pc:chgData name="Haris Ballis" userId="69185a31-958a-4b61-8c30-9bad9c87158a" providerId="ADAL" clId="{8DC14BEF-C8FD-4A22-BE54-985ADFAED3A7}" dt="2018-06-23T11:59:18.654" v="3671" actId="20577"/>
        <pc:sldMkLst>
          <pc:docMk/>
          <pc:sldMk cId="3016471879" sldId="262"/>
        </pc:sldMkLst>
        <pc:spChg chg="mod">
          <ac:chgData name="Haris Ballis" userId="69185a31-958a-4b61-8c30-9bad9c87158a" providerId="ADAL" clId="{8DC14BEF-C8FD-4A22-BE54-985ADFAED3A7}" dt="2018-06-19T22:51:42.030" v="2777" actId="20577"/>
          <ac:spMkLst>
            <pc:docMk/>
            <pc:sldMk cId="3016471879" sldId="262"/>
            <ac:spMk id="2" creationId="{292A7A6A-61A7-48E5-BE75-35292934509E}"/>
          </ac:spMkLst>
        </pc:spChg>
        <pc:spChg chg="mod">
          <ac:chgData name="Haris Ballis" userId="69185a31-958a-4b61-8c30-9bad9c87158a" providerId="ADAL" clId="{8DC14BEF-C8FD-4A22-BE54-985ADFAED3A7}" dt="2018-06-19T21:04:51.915" v="1351" actId="20577"/>
          <ac:spMkLst>
            <pc:docMk/>
            <pc:sldMk cId="3016471879" sldId="262"/>
            <ac:spMk id="3" creationId="{712223BC-ECAC-4255-892A-CF5C9BDD68B1}"/>
          </ac:spMkLst>
        </pc:spChg>
        <pc:spChg chg="add del">
          <ac:chgData name="Haris Ballis" userId="69185a31-958a-4b61-8c30-9bad9c87158a" providerId="ADAL" clId="{8DC14BEF-C8FD-4A22-BE54-985ADFAED3A7}" dt="2018-06-19T21:06:25.542" v="1386" actId="20577"/>
          <ac:spMkLst>
            <pc:docMk/>
            <pc:sldMk cId="3016471879" sldId="262"/>
            <ac:spMk id="4" creationId="{5BB39D6B-196C-4550-810F-B0D9DF71DF18}"/>
          </ac:spMkLst>
        </pc:spChg>
        <pc:spChg chg="add del mod">
          <ac:chgData name="Haris Ballis" userId="69185a31-958a-4b61-8c30-9bad9c87158a" providerId="ADAL" clId="{8DC14BEF-C8FD-4A22-BE54-985ADFAED3A7}" dt="2018-06-19T21:35:19.593" v="1962" actId="20577"/>
          <ac:spMkLst>
            <pc:docMk/>
            <pc:sldMk cId="3016471879" sldId="262"/>
            <ac:spMk id="8" creationId="{5A9209A6-BCFA-46A9-AB4E-C93D15CB205F}"/>
          </ac:spMkLst>
        </pc:spChg>
        <pc:spChg chg="add mod">
          <ac:chgData name="Haris Ballis" userId="69185a31-958a-4b61-8c30-9bad9c87158a" providerId="ADAL" clId="{8DC14BEF-C8FD-4A22-BE54-985ADFAED3A7}" dt="2018-06-19T21:43:11.565" v="2162" actId="20577"/>
          <ac:spMkLst>
            <pc:docMk/>
            <pc:sldMk cId="3016471879" sldId="262"/>
            <ac:spMk id="9" creationId="{F18D1AB5-1366-4448-84CA-1FECD153C152}"/>
          </ac:spMkLst>
        </pc:spChg>
        <pc:grpChg chg="mod">
          <ac:chgData name="Haris Ballis" userId="69185a31-958a-4b61-8c30-9bad9c87158a" providerId="ADAL" clId="{8DC14BEF-C8FD-4A22-BE54-985ADFAED3A7}" dt="2018-06-23T05:04:28.425" v="3469" actId="14100"/>
          <ac:grpSpMkLst>
            <pc:docMk/>
            <pc:sldMk cId="3016471879" sldId="262"/>
            <ac:grpSpMk id="14" creationId="{C5927B8C-8ACD-482D-A7D2-72CA1755ACE7}"/>
          </ac:grpSpMkLst>
        </pc:grpChg>
        <pc:graphicFrameChg chg="add del">
          <ac:chgData name="Haris Ballis" userId="69185a31-958a-4b61-8c30-9bad9c87158a" providerId="ADAL" clId="{8DC14BEF-C8FD-4A22-BE54-985ADFAED3A7}" dt="2018-06-19T21:05:55.673" v="1379" actId="20577"/>
          <ac:graphicFrameMkLst>
            <pc:docMk/>
            <pc:sldMk cId="3016471879" sldId="262"/>
            <ac:graphicFrameMk id="5" creationId="{773082FA-A979-40B8-B095-3E4497061D40}"/>
          </ac:graphicFrameMkLst>
        </pc:graphicFrameChg>
        <pc:graphicFrameChg chg="add del mod">
          <ac:chgData name="Haris Ballis" userId="69185a31-958a-4b61-8c30-9bad9c87158a" providerId="ADAL" clId="{8DC14BEF-C8FD-4A22-BE54-985ADFAED3A7}" dt="2018-06-19T21:06:23.571" v="1385" actId="1032"/>
          <ac:graphicFrameMkLst>
            <pc:docMk/>
            <pc:sldMk cId="3016471879" sldId="262"/>
            <ac:graphicFrameMk id="6" creationId="{9CA64980-6010-41F0-851A-B0CF18725209}"/>
          </ac:graphicFrameMkLst>
        </pc:graphicFrameChg>
        <pc:graphicFrameChg chg="add del mod">
          <ac:chgData name="Haris Ballis" userId="69185a31-958a-4b61-8c30-9bad9c87158a" providerId="ADAL" clId="{8DC14BEF-C8FD-4A22-BE54-985ADFAED3A7}" dt="2018-06-19T21:43:11.565" v="2162" actId="20577"/>
          <ac:graphicFrameMkLst>
            <pc:docMk/>
            <pc:sldMk cId="3016471879" sldId="262"/>
            <ac:graphicFrameMk id="7" creationId="{A26B9645-C39E-4BA8-834F-BBD383B8EEA2}"/>
          </ac:graphicFrameMkLst>
        </pc:graphicFrameChg>
        <pc:graphicFrameChg chg="mod">
          <ac:chgData name="Haris Ballis" userId="69185a31-958a-4b61-8c30-9bad9c87158a" providerId="ADAL" clId="{8DC14BEF-C8FD-4A22-BE54-985ADFAED3A7}" dt="2018-06-23T05:04:22.158" v="3468" actId="404"/>
          <ac:graphicFrameMkLst>
            <pc:docMk/>
            <pc:sldMk cId="3016471879" sldId="262"/>
            <ac:graphicFrameMk id="10" creationId="{D78F8C1F-E4BD-426C-A458-CB51ABAC8435}"/>
          </ac:graphicFrameMkLst>
        </pc:graphicFrameChg>
        <pc:graphicFrameChg chg="mod">
          <ac:chgData name="Haris Ballis" userId="69185a31-958a-4b61-8c30-9bad9c87158a" providerId="ADAL" clId="{8DC14BEF-C8FD-4A22-BE54-985ADFAED3A7}" dt="2018-06-22T20:06:11.168" v="3113" actId="20577"/>
          <ac:graphicFrameMkLst>
            <pc:docMk/>
            <pc:sldMk cId="3016471879" sldId="262"/>
            <ac:graphicFrameMk id="13" creationId="{41EDEF78-03E3-480E-A2E2-F27EF81AD992}"/>
          </ac:graphicFrameMkLst>
        </pc:graphicFrameChg>
      </pc:sldChg>
      <pc:sldChg chg="addSp delSp modSp add modTransition">
        <pc:chgData name="Haris Ballis" userId="69185a31-958a-4b61-8c30-9bad9c87158a" providerId="ADAL" clId="{8DC14BEF-C8FD-4A22-BE54-985ADFAED3A7}" dt="2018-06-23T11:59:18.654" v="3671" actId="20577"/>
        <pc:sldMkLst>
          <pc:docMk/>
          <pc:sldMk cId="1872461949" sldId="263"/>
        </pc:sldMkLst>
        <pc:spChg chg="mod">
          <ac:chgData name="Haris Ballis" userId="69185a31-958a-4b61-8c30-9bad9c87158a" providerId="ADAL" clId="{8DC14BEF-C8FD-4A22-BE54-985ADFAED3A7}" dt="2018-06-19T21:31:05.333" v="1769" actId="313"/>
          <ac:spMkLst>
            <pc:docMk/>
            <pc:sldMk cId="1872461949" sldId="263"/>
            <ac:spMk id="2" creationId="{5AD0D141-A70D-499C-AE01-633320F53994}"/>
          </ac:spMkLst>
        </pc:spChg>
        <pc:spChg chg="mod">
          <ac:chgData name="Haris Ballis" userId="69185a31-958a-4b61-8c30-9bad9c87158a" providerId="ADAL" clId="{8DC14BEF-C8FD-4A22-BE54-985ADFAED3A7}" dt="2018-06-19T21:25:55.334" v="1737" actId="20577"/>
          <ac:spMkLst>
            <pc:docMk/>
            <pc:sldMk cId="1872461949" sldId="263"/>
            <ac:spMk id="3" creationId="{2D43E5E9-CC38-4F80-ABBD-963280F3F4E1}"/>
          </ac:spMkLst>
        </pc:spChg>
        <pc:spChg chg="del">
          <ac:chgData name="Haris Ballis" userId="69185a31-958a-4b61-8c30-9bad9c87158a" providerId="ADAL" clId="{8DC14BEF-C8FD-4A22-BE54-985ADFAED3A7}" dt="2018-06-19T21:33:00.360" v="1770" actId="1032"/>
          <ac:spMkLst>
            <pc:docMk/>
            <pc:sldMk cId="1872461949" sldId="263"/>
            <ac:spMk id="4" creationId="{A2B5F504-A1D3-45A4-B24E-8E6B64EA5EDD}"/>
          </ac:spMkLst>
        </pc:spChg>
        <pc:spChg chg="add mod">
          <ac:chgData name="Haris Ballis" userId="69185a31-958a-4b61-8c30-9bad9c87158a" providerId="ADAL" clId="{8DC14BEF-C8FD-4A22-BE54-985ADFAED3A7}" dt="2018-06-19T21:37:23.865" v="1964" actId="20577"/>
          <ac:spMkLst>
            <pc:docMk/>
            <pc:sldMk cId="1872461949" sldId="263"/>
            <ac:spMk id="6" creationId="{5F8BAECA-340A-4CE0-9C91-9A0B066B6C00}"/>
          </ac:spMkLst>
        </pc:spChg>
        <pc:graphicFrameChg chg="add mod">
          <ac:chgData name="Haris Ballis" userId="69185a31-958a-4b61-8c30-9bad9c87158a" providerId="ADAL" clId="{8DC14BEF-C8FD-4A22-BE54-985ADFAED3A7}" dt="2018-06-19T21:42:50.066" v="2157" actId="20577"/>
          <ac:graphicFrameMkLst>
            <pc:docMk/>
            <pc:sldMk cId="1872461949" sldId="263"/>
            <ac:graphicFrameMk id="5" creationId="{C8F22B17-47DF-46C0-96A0-5CCBEE25652B}"/>
          </ac:graphicFrameMkLst>
        </pc:graphicFrameChg>
        <pc:graphicFrameChg chg="add del mod">
          <ac:chgData name="Haris Ballis" userId="69185a31-958a-4b61-8c30-9bad9c87158a" providerId="ADAL" clId="{8DC14BEF-C8FD-4A22-BE54-985ADFAED3A7}" dt="2018-06-19T22:40:16.356" v="2462" actId="478"/>
          <ac:graphicFrameMkLst>
            <pc:docMk/>
            <pc:sldMk cId="1872461949" sldId="263"/>
            <ac:graphicFrameMk id="7" creationId="{38FBF1A2-F710-4F52-A89A-B9B629BBBD83}"/>
          </ac:graphicFrameMkLst>
        </pc:graphicFrameChg>
        <pc:graphicFrameChg chg="add mod">
          <ac:chgData name="Haris Ballis" userId="69185a31-958a-4b61-8c30-9bad9c87158a" providerId="ADAL" clId="{8DC14BEF-C8FD-4A22-BE54-985ADFAED3A7}" dt="2018-06-22T12:07:47.461" v="2778" actId="313"/>
          <ac:graphicFrameMkLst>
            <pc:docMk/>
            <pc:sldMk cId="1872461949" sldId="263"/>
            <ac:graphicFrameMk id="8" creationId="{CEF9ECEB-8358-4A26-B2F6-9C08332F5E39}"/>
          </ac:graphicFrameMkLst>
        </pc:graphicFrameChg>
      </pc:sldChg>
      <pc:sldChg chg="addSp delSp modSp add modTransition">
        <pc:chgData name="Haris Ballis" userId="69185a31-958a-4b61-8c30-9bad9c87158a" providerId="ADAL" clId="{8DC14BEF-C8FD-4A22-BE54-985ADFAED3A7}" dt="2018-06-23T11:59:18.654" v="3671" actId="20577"/>
        <pc:sldMkLst>
          <pc:docMk/>
          <pc:sldMk cId="3829798040" sldId="265"/>
        </pc:sldMkLst>
        <pc:spChg chg="mod">
          <ac:chgData name="Haris Ballis" userId="69185a31-958a-4b61-8c30-9bad9c87158a" providerId="ADAL" clId="{8DC14BEF-C8FD-4A22-BE54-985ADFAED3A7}" dt="2018-06-19T21:45:27.628" v="2236" actId="20577"/>
          <ac:spMkLst>
            <pc:docMk/>
            <pc:sldMk cId="3829798040" sldId="265"/>
            <ac:spMk id="2" creationId="{2E9BA32D-7ADA-4168-B3BC-F96520C7767E}"/>
          </ac:spMkLst>
        </pc:spChg>
        <pc:spChg chg="mod">
          <ac:chgData name="Haris Ballis" userId="69185a31-958a-4b61-8c30-9bad9c87158a" providerId="ADAL" clId="{8DC14BEF-C8FD-4A22-BE54-985ADFAED3A7}" dt="2018-06-19T21:44:57.285" v="2224" actId="20577"/>
          <ac:spMkLst>
            <pc:docMk/>
            <pc:sldMk cId="3829798040" sldId="265"/>
            <ac:spMk id="3" creationId="{EEBE3B93-172B-4C63-9099-A73382DC51D8}"/>
          </ac:spMkLst>
        </pc:spChg>
        <pc:spChg chg="del">
          <ac:chgData name="Haris Ballis" userId="69185a31-958a-4b61-8c30-9bad9c87158a" providerId="ADAL" clId="{8DC14BEF-C8FD-4A22-BE54-985ADFAED3A7}" dt="2018-06-19T21:43:15.087" v="2163" actId="20577"/>
          <ac:spMkLst>
            <pc:docMk/>
            <pc:sldMk cId="3829798040" sldId="265"/>
            <ac:spMk id="4" creationId="{31C0957D-CF29-4D82-9BA1-15FB33377A2B}"/>
          </ac:spMkLst>
        </pc:spChg>
        <pc:graphicFrameChg chg="add mod">
          <ac:chgData name="Haris Ballis" userId="69185a31-958a-4b61-8c30-9bad9c87158a" providerId="ADAL" clId="{8DC14BEF-C8FD-4A22-BE54-985ADFAED3A7}" dt="2018-06-22T12:25:17.385" v="2926" actId="16804"/>
          <ac:graphicFrameMkLst>
            <pc:docMk/>
            <pc:sldMk cId="3829798040" sldId="265"/>
            <ac:graphicFrameMk id="5" creationId="{5D66B754-9DEF-4B01-ACA2-6265F41CB4E4}"/>
          </ac:graphicFrameMkLst>
        </pc:graphicFrameChg>
      </pc:sldChg>
      <pc:sldChg chg="modSp ord modTransition">
        <pc:chgData name="Haris Ballis" userId="69185a31-958a-4b61-8c30-9bad9c87158a" providerId="ADAL" clId="{8DC14BEF-C8FD-4A22-BE54-985ADFAED3A7}" dt="2018-06-23T05:12:22.749" v="3660" actId="20577"/>
        <pc:sldMkLst>
          <pc:docMk/>
          <pc:sldMk cId="1363676160" sldId="266"/>
        </pc:sldMkLst>
        <pc:graphicFrameChg chg="mod">
          <ac:chgData name="Haris Ballis" userId="69185a31-958a-4b61-8c30-9bad9c87158a" providerId="ADAL" clId="{8DC14BEF-C8FD-4A22-BE54-985ADFAED3A7}" dt="2018-06-23T05:12:22.749" v="3660" actId="20577"/>
          <ac:graphicFrameMkLst>
            <pc:docMk/>
            <pc:sldMk cId="1363676160" sldId="266"/>
            <ac:graphicFrameMk id="5" creationId="{65B6D80E-6092-473B-AA7D-FDD8F6F5B9CD}"/>
          </ac:graphicFrameMkLst>
        </pc:graphicFrameChg>
      </pc:sldChg>
      <pc:sldChg chg="modSp modTransition">
        <pc:chgData name="Haris Ballis" userId="69185a31-958a-4b61-8c30-9bad9c87158a" providerId="ADAL" clId="{8DC14BEF-C8FD-4A22-BE54-985ADFAED3A7}" dt="2018-06-23T11:59:18.654" v="3671" actId="20577"/>
        <pc:sldMkLst>
          <pc:docMk/>
          <pc:sldMk cId="1425759373" sldId="268"/>
        </pc:sldMkLst>
        <pc:graphicFrameChg chg="mod">
          <ac:chgData name="Haris Ballis" userId="69185a31-958a-4b61-8c30-9bad9c87158a" providerId="ADAL" clId="{8DC14BEF-C8FD-4A22-BE54-985ADFAED3A7}" dt="2018-06-23T05:05:55.641" v="3509" actId="313"/>
          <ac:graphicFrameMkLst>
            <pc:docMk/>
            <pc:sldMk cId="1425759373" sldId="268"/>
            <ac:graphicFrameMk id="9" creationId="{3A18663F-C657-4B72-B408-4A4F48F07A83}"/>
          </ac:graphicFrameMkLst>
        </pc:graphicFrameChg>
      </pc:sldChg>
      <pc:sldChg chg="modSp modTransition">
        <pc:chgData name="Haris Ballis" userId="69185a31-958a-4b61-8c30-9bad9c87158a" providerId="ADAL" clId="{8DC14BEF-C8FD-4A22-BE54-985ADFAED3A7}" dt="2018-06-23T11:59:18.654" v="3671" actId="20577"/>
        <pc:sldMkLst>
          <pc:docMk/>
          <pc:sldMk cId="1997679865" sldId="271"/>
        </pc:sldMkLst>
        <pc:spChg chg="mod">
          <ac:chgData name="Haris Ballis" userId="69185a31-958a-4b61-8c30-9bad9c87158a" providerId="ADAL" clId="{8DC14BEF-C8FD-4A22-BE54-985ADFAED3A7}" dt="2018-06-22T20:07:22.104" v="3133" actId="20577"/>
          <ac:spMkLst>
            <pc:docMk/>
            <pc:sldMk cId="1997679865" sldId="271"/>
            <ac:spMk id="2" creationId="{2DF07241-AB9A-464A-9BD5-5C1FC5DEDD5D}"/>
          </ac:spMkLst>
        </pc:spChg>
        <pc:spChg chg="mod">
          <ac:chgData name="Haris Ballis" userId="69185a31-958a-4b61-8c30-9bad9c87158a" providerId="ADAL" clId="{8DC14BEF-C8FD-4A22-BE54-985ADFAED3A7}" dt="2018-06-22T12:10:03.850" v="2793" actId="1035"/>
          <ac:spMkLst>
            <pc:docMk/>
            <pc:sldMk cId="1997679865" sldId="271"/>
            <ac:spMk id="6" creationId="{49DB84E6-ABE3-40B6-B477-608A79570E1E}"/>
          </ac:spMkLst>
        </pc:spChg>
      </pc:sldChg>
      <pc:sldChg chg="del">
        <pc:chgData name="Haris Ballis" userId="69185a31-958a-4b61-8c30-9bad9c87158a" providerId="ADAL" clId="{8DC14BEF-C8FD-4A22-BE54-985ADFAED3A7}" dt="2018-06-23T20:51:05.020" v="3679" actId="2696"/>
        <pc:sldMkLst>
          <pc:docMk/>
          <pc:sldMk cId="666313111" sldId="272"/>
        </pc:sldMkLst>
      </pc:sldChg>
      <pc:sldChg chg="ord modTransition">
        <pc:chgData name="Haris Ballis" userId="69185a31-958a-4b61-8c30-9bad9c87158a" providerId="ADAL" clId="{8DC14BEF-C8FD-4A22-BE54-985ADFAED3A7}" dt="2018-06-23T11:59:18.654" v="3671" actId="20577"/>
        <pc:sldMkLst>
          <pc:docMk/>
          <pc:sldMk cId="3135766930" sldId="273"/>
        </pc:sldMkLst>
      </pc:sldChg>
      <pc:sldChg chg="modSp modTransition">
        <pc:chgData name="Haris Ballis" userId="69185a31-958a-4b61-8c30-9bad9c87158a" providerId="ADAL" clId="{8DC14BEF-C8FD-4A22-BE54-985ADFAED3A7}" dt="2018-06-23T17:58:23.784" v="3677" actId="20577"/>
        <pc:sldMkLst>
          <pc:docMk/>
          <pc:sldMk cId="1900240245" sldId="274"/>
        </pc:sldMkLst>
        <pc:graphicFrameChg chg="mod">
          <ac:chgData name="Haris Ballis" userId="69185a31-958a-4b61-8c30-9bad9c87158a" providerId="ADAL" clId="{8DC14BEF-C8FD-4A22-BE54-985ADFAED3A7}" dt="2018-06-23T17:58:23.784" v="3677" actId="20577"/>
          <ac:graphicFrameMkLst>
            <pc:docMk/>
            <pc:sldMk cId="1900240245" sldId="274"/>
            <ac:graphicFrameMk id="5" creationId="{28AB0AA9-83AE-41C3-8AEB-EE4AA4110965}"/>
          </ac:graphicFrameMkLst>
        </pc:graphicFrameChg>
      </pc:sldChg>
      <pc:sldChg chg="modSp modTransition">
        <pc:chgData name="Haris Ballis" userId="69185a31-958a-4b61-8c30-9bad9c87158a" providerId="ADAL" clId="{8DC14BEF-C8FD-4A22-BE54-985ADFAED3A7}" dt="2018-06-23T05:01:15.217" v="3427" actId="20577"/>
        <pc:sldMkLst>
          <pc:docMk/>
          <pc:sldMk cId="3887612734" sldId="275"/>
        </pc:sldMkLst>
        <pc:spChg chg="mod">
          <ac:chgData name="Haris Ballis" userId="69185a31-958a-4b61-8c30-9bad9c87158a" providerId="ADAL" clId="{8DC14BEF-C8FD-4A22-BE54-985ADFAED3A7}" dt="2018-06-22T12:10:11.556" v="2802" actId="20577"/>
          <ac:spMkLst>
            <pc:docMk/>
            <pc:sldMk cId="3887612734" sldId="275"/>
            <ac:spMk id="5" creationId="{B7AF9CCF-AC6A-4866-B3F2-E01216CA50A2}"/>
          </ac:spMkLst>
        </pc:spChg>
      </pc:sldChg>
      <pc:sldChg chg="modSp modTransition">
        <pc:chgData name="Haris Ballis" userId="69185a31-958a-4b61-8c30-9bad9c87158a" providerId="ADAL" clId="{8DC14BEF-C8FD-4A22-BE54-985ADFAED3A7}" dt="2018-06-23T05:01:15.217" v="3427" actId="20577"/>
        <pc:sldMkLst>
          <pc:docMk/>
          <pc:sldMk cId="1691069789" sldId="276"/>
        </pc:sldMkLst>
        <pc:spChg chg="mod">
          <ac:chgData name="Haris Ballis" userId="69185a31-958a-4b61-8c30-9bad9c87158a" providerId="ADAL" clId="{8DC14BEF-C8FD-4A22-BE54-985ADFAED3A7}" dt="2018-06-22T12:11:04.161" v="2832" actId="20577"/>
          <ac:spMkLst>
            <pc:docMk/>
            <pc:sldMk cId="1691069789" sldId="276"/>
            <ac:spMk id="6" creationId="{686CD792-01C1-43A7-B9E8-732E6A218DAC}"/>
          </ac:spMkLst>
        </pc:spChg>
      </pc:sldChg>
      <pc:sldChg chg="addSp modSp modTransition">
        <pc:chgData name="Haris Ballis" userId="69185a31-958a-4b61-8c30-9bad9c87158a" providerId="ADAL" clId="{8DC14BEF-C8FD-4A22-BE54-985ADFAED3A7}" dt="2018-06-23T05:13:28.379" v="3670" actId="20577"/>
        <pc:sldMkLst>
          <pc:docMk/>
          <pc:sldMk cId="3314440025" sldId="277"/>
        </pc:sldMkLst>
        <pc:spChg chg="add mod">
          <ac:chgData name="Haris Ballis" userId="69185a31-958a-4b61-8c30-9bad9c87158a" providerId="ADAL" clId="{8DC14BEF-C8FD-4A22-BE54-985ADFAED3A7}" dt="2018-06-22T20:23:29.395" v="3277" actId="1035"/>
          <ac:spMkLst>
            <pc:docMk/>
            <pc:sldMk cId="3314440025" sldId="277"/>
            <ac:spMk id="6" creationId="{C0621001-FDA9-432B-B41C-43E0A8D38051}"/>
          </ac:spMkLst>
        </pc:spChg>
        <pc:graphicFrameChg chg="mod modGraphic">
          <ac:chgData name="Haris Ballis" userId="69185a31-958a-4b61-8c30-9bad9c87158a" providerId="ADAL" clId="{8DC14BEF-C8FD-4A22-BE54-985ADFAED3A7}" dt="2018-06-23T05:13:28.379" v="3670" actId="20577"/>
          <ac:graphicFrameMkLst>
            <pc:docMk/>
            <pc:sldMk cId="3314440025" sldId="277"/>
            <ac:graphicFrameMk id="5" creationId="{241C7A83-E0DF-4F6B-AF78-4B22E2C1760E}"/>
          </ac:graphicFrameMkLst>
        </pc:graphicFrameChg>
      </pc:sldChg>
      <pc:sldChg chg="modTransition">
        <pc:chgData name="Haris Ballis" userId="69185a31-958a-4b61-8c30-9bad9c87158a" providerId="ADAL" clId="{8DC14BEF-C8FD-4A22-BE54-985ADFAED3A7}" dt="2018-06-23T05:01:15.217" v="3427" actId="20577"/>
        <pc:sldMkLst>
          <pc:docMk/>
          <pc:sldMk cId="2434897083" sldId="278"/>
        </pc:sldMkLst>
      </pc:sldChg>
      <pc:sldChg chg="modTransition">
        <pc:chgData name="Haris Ballis" userId="69185a31-958a-4b61-8c30-9bad9c87158a" providerId="ADAL" clId="{8DC14BEF-C8FD-4A22-BE54-985ADFAED3A7}" dt="2018-06-23T05:01:15.217" v="3427" actId="20577"/>
        <pc:sldMkLst>
          <pc:docMk/>
          <pc:sldMk cId="2669840929" sldId="281"/>
        </pc:sldMkLst>
      </pc:sldChg>
      <pc:sldChg chg="modTransition">
        <pc:chgData name="Haris Ballis" userId="69185a31-958a-4b61-8c30-9bad9c87158a" providerId="ADAL" clId="{8DC14BEF-C8FD-4A22-BE54-985ADFAED3A7}" dt="2018-06-23T05:01:15.217" v="3427" actId="20577"/>
        <pc:sldMkLst>
          <pc:docMk/>
          <pc:sldMk cId="420233773" sldId="282"/>
        </pc:sldMkLst>
      </pc:sldChg>
      <pc:sldChg chg="addSp delSp modSp delAnim modAnim">
        <pc:chgData name="Haris Ballis" userId="69185a31-958a-4b61-8c30-9bad9c87158a" providerId="ADAL" clId="{8DC14BEF-C8FD-4A22-BE54-985ADFAED3A7}" dt="2018-06-23T04:32:27.213" v="3384" actId="20577"/>
        <pc:sldMkLst>
          <pc:docMk/>
          <pc:sldMk cId="2102821435" sldId="283"/>
        </pc:sldMkLst>
        <pc:spChg chg="mod">
          <ac:chgData name="Haris Ballis" userId="69185a31-958a-4b61-8c30-9bad9c87158a" providerId="ADAL" clId="{8DC14BEF-C8FD-4A22-BE54-985ADFAED3A7}" dt="2018-06-22T12:15:47.555" v="2925" actId="313"/>
          <ac:spMkLst>
            <pc:docMk/>
            <pc:sldMk cId="2102821435" sldId="283"/>
            <ac:spMk id="4" creationId="{F463ED44-3CBE-4D84-A766-B98724D94CA4}"/>
          </ac:spMkLst>
        </pc:spChg>
        <pc:picChg chg="add del mod">
          <ac:chgData name="Haris Ballis" userId="69185a31-958a-4b61-8c30-9bad9c87158a" providerId="ADAL" clId="{8DC14BEF-C8FD-4A22-BE54-985ADFAED3A7}" dt="2018-06-23T04:30:52.643" v="3368" actId="478"/>
          <ac:picMkLst>
            <pc:docMk/>
            <pc:sldMk cId="2102821435" sldId="283"/>
            <ac:picMk id="3" creationId="{6829AA51-2E72-47B5-BFB4-388EF78A7F7B}"/>
          </ac:picMkLst>
        </pc:picChg>
        <pc:picChg chg="add del mod">
          <ac:chgData name="Haris Ballis" userId="69185a31-958a-4b61-8c30-9bad9c87158a" providerId="ADAL" clId="{8DC14BEF-C8FD-4A22-BE54-985ADFAED3A7}" dt="2018-06-23T04:31:45.352" v="3376" actId="478"/>
          <ac:picMkLst>
            <pc:docMk/>
            <pc:sldMk cId="2102821435" sldId="283"/>
            <ac:picMk id="5" creationId="{753F3D39-8697-448C-8E80-E78496BAB283}"/>
          </ac:picMkLst>
        </pc:picChg>
        <pc:picChg chg="add del mod">
          <ac:chgData name="Haris Ballis" userId="69185a31-958a-4b61-8c30-9bad9c87158a" providerId="ADAL" clId="{8DC14BEF-C8FD-4A22-BE54-985ADFAED3A7}" dt="2018-06-23T04:32:27.213" v="3384" actId="20577"/>
          <ac:picMkLst>
            <pc:docMk/>
            <pc:sldMk cId="2102821435" sldId="283"/>
            <ac:picMk id="6" creationId="{43E351B5-5CA1-4618-9A61-81DB7B202FF0}"/>
          </ac:picMkLst>
        </pc:picChg>
      </pc:sldChg>
      <pc:sldChg chg="modSp modTransition">
        <pc:chgData name="Haris Ballis" userId="69185a31-958a-4b61-8c30-9bad9c87158a" providerId="ADAL" clId="{8DC14BEF-C8FD-4A22-BE54-985ADFAED3A7}" dt="2018-06-23T15:55:57.645" v="3675" actId="20577"/>
        <pc:sldMkLst>
          <pc:docMk/>
          <pc:sldMk cId="2822366992" sldId="284"/>
        </pc:sldMkLst>
        <pc:graphicFrameChg chg="mod">
          <ac:chgData name="Haris Ballis" userId="69185a31-958a-4b61-8c30-9bad9c87158a" providerId="ADAL" clId="{8DC14BEF-C8FD-4A22-BE54-985ADFAED3A7}" dt="2018-06-23T15:55:57.645" v="3675" actId="20577"/>
          <ac:graphicFrameMkLst>
            <pc:docMk/>
            <pc:sldMk cId="2822366992" sldId="284"/>
            <ac:graphicFrameMk id="5" creationId="{33681426-7509-4104-8602-FC8F812A24A2}"/>
          </ac:graphicFrameMkLst>
        </pc:graphicFrameChg>
      </pc:sldChg>
      <pc:sldChg chg="modSp modTransition">
        <pc:chgData name="Haris Ballis" userId="69185a31-958a-4b61-8c30-9bad9c87158a" providerId="ADAL" clId="{8DC14BEF-C8FD-4A22-BE54-985ADFAED3A7}" dt="2018-06-23T17:36:20.764" v="3676" actId="20577"/>
        <pc:sldMkLst>
          <pc:docMk/>
          <pc:sldMk cId="1618885599" sldId="285"/>
        </pc:sldMkLst>
        <pc:graphicFrameChg chg="mod">
          <ac:chgData name="Haris Ballis" userId="69185a31-958a-4b61-8c30-9bad9c87158a" providerId="ADAL" clId="{8DC14BEF-C8FD-4A22-BE54-985ADFAED3A7}" dt="2018-06-23T05:02:28.661" v="3443" actId="20577"/>
          <ac:graphicFrameMkLst>
            <pc:docMk/>
            <pc:sldMk cId="1618885599" sldId="285"/>
            <ac:graphicFrameMk id="8" creationId="{3D43CEC0-E9BA-4CB7-8431-BE7B2E417A99}"/>
          </ac:graphicFrameMkLst>
        </pc:graphicFrameChg>
      </pc:sldChg>
      <pc:sldChg chg="modTransition">
        <pc:chgData name="Haris Ballis" userId="69185a31-958a-4b61-8c30-9bad9c87158a" providerId="ADAL" clId="{8DC14BEF-C8FD-4A22-BE54-985ADFAED3A7}" dt="2018-06-23T11:59:18.654" v="3671" actId="20577"/>
        <pc:sldMkLst>
          <pc:docMk/>
          <pc:sldMk cId="1668754980" sldId="286"/>
        </pc:sldMkLst>
      </pc:sldChg>
      <pc:sldChg chg="modSp modTransition">
        <pc:chgData name="Haris Ballis" userId="69185a31-958a-4b61-8c30-9bad9c87158a" providerId="ADAL" clId="{8DC14BEF-C8FD-4A22-BE54-985ADFAED3A7}" dt="2018-06-23T05:01:15.217" v="3427" actId="20577"/>
        <pc:sldMkLst>
          <pc:docMk/>
          <pc:sldMk cId="2370241228" sldId="287"/>
        </pc:sldMkLst>
        <pc:spChg chg="mod">
          <ac:chgData name="Haris Ballis" userId="69185a31-958a-4b61-8c30-9bad9c87158a" providerId="ADAL" clId="{8DC14BEF-C8FD-4A22-BE54-985ADFAED3A7}" dt="2018-06-22T20:05:38.789" v="3076" actId="20577"/>
          <ac:spMkLst>
            <pc:docMk/>
            <pc:sldMk cId="2370241228" sldId="287"/>
            <ac:spMk id="2" creationId="{E2E11A58-E964-44E2-B95B-7D21F1B6DB19}"/>
          </ac:spMkLst>
        </pc:spChg>
        <pc:spChg chg="mod">
          <ac:chgData name="Haris Ballis" userId="69185a31-958a-4b61-8c30-9bad9c87158a" providerId="ADAL" clId="{8DC14BEF-C8FD-4A22-BE54-985ADFAED3A7}" dt="2018-06-22T20:05:28.536" v="3040" actId="20577"/>
          <ac:spMkLst>
            <pc:docMk/>
            <pc:sldMk cId="2370241228" sldId="287"/>
            <ac:spMk id="3" creationId="{244D283A-0460-4BB4-9FF3-5C0EF43B1109}"/>
          </ac:spMkLst>
        </pc:spChg>
      </pc:sldChg>
      <pc:sldChg chg="modSp add del">
        <pc:chgData name="Haris Ballis" userId="69185a31-958a-4b61-8c30-9bad9c87158a" providerId="ADAL" clId="{8DC14BEF-C8FD-4A22-BE54-985ADFAED3A7}" dt="2018-06-22T20:10:53.913" v="3134" actId="2696"/>
        <pc:sldMkLst>
          <pc:docMk/>
          <pc:sldMk cId="849730456" sldId="288"/>
        </pc:sldMkLst>
        <pc:spChg chg="mod">
          <ac:chgData name="Haris Ballis" userId="69185a31-958a-4b61-8c30-9bad9c87158a" providerId="ADAL" clId="{8DC14BEF-C8FD-4A22-BE54-985ADFAED3A7}" dt="2018-06-22T20:06:41.572" v="3132" actId="20577"/>
          <ac:spMkLst>
            <pc:docMk/>
            <pc:sldMk cId="849730456" sldId="288"/>
            <ac:spMk id="3" creationId="{2A836754-7365-438B-9E85-6CAA3D071C8D}"/>
          </ac:spMkLst>
        </pc:spChg>
      </pc:sldChg>
      <pc:sldChg chg="add del">
        <pc:chgData name="Haris Ballis" userId="69185a31-958a-4b61-8c30-9bad9c87158a" providerId="ADAL" clId="{8DC14BEF-C8FD-4A22-BE54-985ADFAED3A7}" dt="2018-06-23T04:32:33.348" v="3386" actId="2696"/>
        <pc:sldMkLst>
          <pc:docMk/>
          <pc:sldMk cId="1200012016" sldId="288"/>
        </pc:sldMkLst>
      </pc:sldChg>
      <pc:sldChg chg="addSp delSp modSp add del modAnim">
        <pc:chgData name="Haris Ballis" userId="69185a31-958a-4b61-8c30-9bad9c87158a" providerId="ADAL" clId="{8DC14BEF-C8FD-4A22-BE54-985ADFAED3A7}" dt="2018-06-23T20:51:02.533" v="3678" actId="2696"/>
        <pc:sldMkLst>
          <pc:docMk/>
          <pc:sldMk cId="1896803259" sldId="288"/>
        </pc:sldMkLst>
        <pc:spChg chg="mod">
          <ac:chgData name="Haris Ballis" userId="69185a31-958a-4b61-8c30-9bad9c87158a" providerId="ADAL" clId="{8DC14BEF-C8FD-4A22-BE54-985ADFAED3A7}" dt="2018-06-23T04:32:52.777" v="3413" actId="20577"/>
          <ac:spMkLst>
            <pc:docMk/>
            <pc:sldMk cId="1896803259" sldId="288"/>
            <ac:spMk id="2" creationId="{C9FAFF13-40E2-4F05-9DA5-6210A8A0256A}"/>
          </ac:spMkLst>
        </pc:spChg>
        <pc:spChg chg="mod">
          <ac:chgData name="Haris Ballis" userId="69185a31-958a-4b61-8c30-9bad9c87158a" providerId="ADAL" clId="{8DC14BEF-C8FD-4A22-BE54-985ADFAED3A7}" dt="2018-06-23T04:32:45.161" v="3400" actId="20577"/>
          <ac:spMkLst>
            <pc:docMk/>
            <pc:sldMk cId="1896803259" sldId="288"/>
            <ac:spMk id="3" creationId="{BAE4EA37-878C-407E-8B5F-F448A86148E9}"/>
          </ac:spMkLst>
        </pc:spChg>
        <pc:spChg chg="del">
          <ac:chgData name="Haris Ballis" userId="69185a31-958a-4b61-8c30-9bad9c87158a" providerId="ADAL" clId="{8DC14BEF-C8FD-4A22-BE54-985ADFAED3A7}" dt="2018-06-23T04:32:40.122" v="3388" actId="20577"/>
          <ac:spMkLst>
            <pc:docMk/>
            <pc:sldMk cId="1896803259" sldId="288"/>
            <ac:spMk id="4" creationId="{1DEFC114-E169-4E79-9AB0-44D8629F4101}"/>
          </ac:spMkLst>
        </pc:spChg>
        <pc:picChg chg="add mod">
          <ac:chgData name="Haris Ballis" userId="69185a31-958a-4b61-8c30-9bad9c87158a" providerId="ADAL" clId="{8DC14BEF-C8FD-4A22-BE54-985ADFAED3A7}" dt="2018-06-23T04:33:20.581" v="3418" actId="14100"/>
          <ac:picMkLst>
            <pc:docMk/>
            <pc:sldMk cId="1896803259" sldId="288"/>
            <ac:picMk id="5" creationId="{737652B9-1099-4E6A-AFF7-5FC5DB1FD342}"/>
          </ac:picMkLst>
        </pc:picChg>
      </pc:sldChg>
      <pc:sldMasterChg chg="addSldLayout delSldLayout modSldLayout">
        <pc:chgData name="Haris Ballis" userId="69185a31-958a-4b61-8c30-9bad9c87158a" providerId="ADAL" clId="{8DC14BEF-C8FD-4A22-BE54-985ADFAED3A7}" dt="2018-06-19T21:31:04.257" v="1768" actId="20577"/>
        <pc:sldMasterMkLst>
          <pc:docMk/>
          <pc:sldMasterMk cId="1545469428" sldId="2147483660"/>
        </pc:sldMasterMkLst>
        <pc:sldLayoutChg chg="addSp delSp modSp">
          <pc:chgData name="Haris Ballis" userId="69185a31-958a-4b61-8c30-9bad9c87158a" providerId="ADAL" clId="{8DC14BEF-C8FD-4A22-BE54-985ADFAED3A7}" dt="2018-06-19T21:31:04.257" v="1768" actId="20577"/>
          <pc:sldLayoutMkLst>
            <pc:docMk/>
            <pc:sldMasterMk cId="1545469428" sldId="2147483660"/>
            <pc:sldLayoutMk cId="77003845" sldId="2147483664"/>
          </pc:sldLayoutMkLst>
          <pc:spChg chg="add del mod">
            <ac:chgData name="Haris Ballis" userId="69185a31-958a-4b61-8c30-9bad9c87158a" providerId="ADAL" clId="{8DC14BEF-C8FD-4A22-BE54-985ADFAED3A7}" dt="2018-06-19T21:31:04.257" v="1768" actId="20577"/>
            <ac:spMkLst>
              <pc:docMk/>
              <pc:sldMasterMk cId="1545469428" sldId="2147483660"/>
              <pc:sldLayoutMk cId="77003845" sldId="2147483664"/>
              <ac:spMk id="2" creationId="{F705A512-AF3F-4C5B-AD15-1F19F0EB1FE0}"/>
            </ac:spMkLst>
          </pc:spChg>
        </pc:sldLayoutChg>
        <pc:sldLayoutChg chg="add del">
          <pc:chgData name="Haris Ballis" userId="69185a31-958a-4b61-8c30-9bad9c87158a" providerId="ADAL" clId="{8DC14BEF-C8FD-4A22-BE54-985ADFAED3A7}" dt="2018-06-19T21:31:03.535" v="1767" actId="2696"/>
          <pc:sldLayoutMkLst>
            <pc:docMk/>
            <pc:sldMasterMk cId="1545469428" sldId="2147483660"/>
            <pc:sldLayoutMk cId="239404480" sldId="2147483667"/>
          </pc:sldLayoutMkLst>
        </pc:sldLayoutChg>
      </pc:sldMasterChg>
    </pc:docChg>
  </pc:docChgLst>
  <pc:docChgLst>
    <pc:chgData name="Haris Ballis" userId="69185a31-958a-4b61-8c30-9bad9c87158a" providerId="ADAL" clId="{BA5C91F6-03B3-4B66-90BF-7DC1135231FD}"/>
    <pc:docChg chg="undo redo custSel addSld delSld modSld sldOrd modMainMaster">
      <pc:chgData name="Haris Ballis" userId="69185a31-958a-4b61-8c30-9bad9c87158a" providerId="ADAL" clId="{BA5C91F6-03B3-4B66-90BF-7DC1135231FD}" dt="2018-06-21T16:52:15.242" v="6245" actId="20577"/>
      <pc:docMkLst>
        <pc:docMk/>
      </pc:docMkLst>
      <pc:sldChg chg="modSp">
        <pc:chgData name="Haris Ballis" userId="69185a31-958a-4b61-8c30-9bad9c87158a" providerId="ADAL" clId="{BA5C91F6-03B3-4B66-90BF-7DC1135231FD}" dt="2018-06-21T15:15:54.477" v="5156" actId="6549"/>
        <pc:sldMkLst>
          <pc:docMk/>
          <pc:sldMk cId="119059990" sldId="257"/>
        </pc:sldMkLst>
        <pc:spChg chg="mod">
          <ac:chgData name="Haris Ballis" userId="69185a31-958a-4b61-8c30-9bad9c87158a" providerId="ADAL" clId="{BA5C91F6-03B3-4B66-90BF-7DC1135231FD}" dt="2018-06-21T15:15:54.477" v="5156" actId="6549"/>
          <ac:spMkLst>
            <pc:docMk/>
            <pc:sldMk cId="119059990" sldId="257"/>
            <ac:spMk id="4" creationId="{18D294F2-B619-423C-B6D8-D257184CCD25}"/>
          </ac:spMkLst>
        </pc:spChg>
      </pc:sldChg>
      <pc:sldChg chg="modSp">
        <pc:chgData name="Haris Ballis" userId="69185a31-958a-4b61-8c30-9bad9c87158a" providerId="ADAL" clId="{BA5C91F6-03B3-4B66-90BF-7DC1135231FD}" dt="2018-06-20T17:42:38.817" v="3825" actId="403"/>
        <pc:sldMkLst>
          <pc:docMk/>
          <pc:sldMk cId="2770973509" sldId="259"/>
        </pc:sldMkLst>
        <pc:spChg chg="mod">
          <ac:chgData name="Haris Ballis" userId="69185a31-958a-4b61-8c30-9bad9c87158a" providerId="ADAL" clId="{BA5C91F6-03B3-4B66-90BF-7DC1135231FD}" dt="2018-06-20T17:42:34.621" v="3823" actId="403"/>
          <ac:spMkLst>
            <pc:docMk/>
            <pc:sldMk cId="2770973509" sldId="259"/>
            <ac:spMk id="4" creationId="{61A18F16-9907-433F-9E83-44D1F8BEC3FC}"/>
          </ac:spMkLst>
        </pc:spChg>
        <pc:spChg chg="mod">
          <ac:chgData name="Haris Ballis" userId="69185a31-958a-4b61-8c30-9bad9c87158a" providerId="ADAL" clId="{BA5C91F6-03B3-4B66-90BF-7DC1135231FD}" dt="2018-06-20T17:42:38.817" v="3825" actId="403"/>
          <ac:spMkLst>
            <pc:docMk/>
            <pc:sldMk cId="2770973509" sldId="259"/>
            <ac:spMk id="5" creationId="{DAF1A8AF-A725-497E-8579-8AA13652D363}"/>
          </ac:spMkLst>
        </pc:spChg>
      </pc:sldChg>
      <pc:sldChg chg="modSp modNotesTx">
        <pc:chgData name="Haris Ballis" userId="69185a31-958a-4b61-8c30-9bad9c87158a" providerId="ADAL" clId="{BA5C91F6-03B3-4B66-90BF-7DC1135231FD}" dt="2018-06-20T17:45:22.964" v="3874" actId="113"/>
        <pc:sldMkLst>
          <pc:docMk/>
          <pc:sldMk cId="4135084225" sldId="260"/>
        </pc:sldMkLst>
        <pc:graphicFrameChg chg="mod">
          <ac:chgData name="Haris Ballis" userId="69185a31-958a-4b61-8c30-9bad9c87158a" providerId="ADAL" clId="{BA5C91F6-03B3-4B66-90BF-7DC1135231FD}" dt="2018-06-20T17:45:22.964" v="3874" actId="113"/>
          <ac:graphicFrameMkLst>
            <pc:docMk/>
            <pc:sldMk cId="4135084225" sldId="260"/>
            <ac:graphicFrameMk id="10" creationId="{556CADD6-755E-474A-9FC5-0CFE8FCA553C}"/>
          </ac:graphicFrameMkLst>
        </pc:graphicFrameChg>
      </pc:sldChg>
      <pc:sldChg chg="addSp modSp">
        <pc:chgData name="Haris Ballis" userId="69185a31-958a-4b61-8c30-9bad9c87158a" providerId="ADAL" clId="{BA5C91F6-03B3-4B66-90BF-7DC1135231FD}" dt="2018-06-21T15:21:19.555" v="5209" actId="122"/>
        <pc:sldMkLst>
          <pc:docMk/>
          <pc:sldMk cId="2868189577" sldId="261"/>
        </pc:sldMkLst>
        <pc:spChg chg="add mod">
          <ac:chgData name="Haris Ballis" userId="69185a31-958a-4b61-8c30-9bad9c87158a" providerId="ADAL" clId="{BA5C91F6-03B3-4B66-90BF-7DC1135231FD}" dt="2018-06-21T15:21:06.669" v="5204" actId="122"/>
          <ac:spMkLst>
            <pc:docMk/>
            <pc:sldMk cId="2868189577" sldId="261"/>
            <ac:spMk id="2" creationId="{58073ADE-BFB6-46D3-B5B5-39CB254005BB}"/>
          </ac:spMkLst>
        </pc:spChg>
        <pc:spChg chg="add mod">
          <ac:chgData name="Haris Ballis" userId="69185a31-958a-4b61-8c30-9bad9c87158a" providerId="ADAL" clId="{BA5C91F6-03B3-4B66-90BF-7DC1135231FD}" dt="2018-06-21T15:21:12.970" v="5206" actId="14100"/>
          <ac:spMkLst>
            <pc:docMk/>
            <pc:sldMk cId="2868189577" sldId="261"/>
            <ac:spMk id="9" creationId="{EAA683F5-D772-47F0-B5AB-8844FCBD663E}"/>
          </ac:spMkLst>
        </pc:spChg>
        <pc:spChg chg="add mod">
          <ac:chgData name="Haris Ballis" userId="69185a31-958a-4b61-8c30-9bad9c87158a" providerId="ADAL" clId="{BA5C91F6-03B3-4B66-90BF-7DC1135231FD}" dt="2018-06-21T15:21:19.555" v="5209" actId="122"/>
          <ac:spMkLst>
            <pc:docMk/>
            <pc:sldMk cId="2868189577" sldId="261"/>
            <ac:spMk id="16" creationId="{15F7344A-B31C-428F-91B1-174992F958C0}"/>
          </ac:spMkLst>
        </pc:spChg>
        <pc:grpChg chg="mod">
          <ac:chgData name="Haris Ballis" userId="69185a31-958a-4b61-8c30-9bad9c87158a" providerId="ADAL" clId="{BA5C91F6-03B3-4B66-90BF-7DC1135231FD}" dt="2018-06-21T15:19:59.645" v="5169" actId="1076"/>
          <ac:grpSpMkLst>
            <pc:docMk/>
            <pc:sldMk cId="2868189577" sldId="261"/>
            <ac:grpSpMk id="10" creationId="{C1F4D64B-9038-43D3-B556-729B8C268CBA}"/>
          </ac:grpSpMkLst>
        </pc:grpChg>
        <pc:picChg chg="add mod">
          <ac:chgData name="Haris Ballis" userId="69185a31-958a-4b61-8c30-9bad9c87158a" providerId="ADAL" clId="{BA5C91F6-03B3-4B66-90BF-7DC1135231FD}" dt="2018-06-21T15:20:21.229" v="5174" actId="1076"/>
          <ac:picMkLst>
            <pc:docMk/>
            <pc:sldMk cId="2868189577" sldId="261"/>
            <ac:picMk id="3" creationId="{C54659E3-9943-4EB6-8A1E-706BAF41C7B8}"/>
          </ac:picMkLst>
        </pc:picChg>
        <pc:picChg chg="mod">
          <ac:chgData name="Haris Ballis" userId="69185a31-958a-4b61-8c30-9bad9c87158a" providerId="ADAL" clId="{BA5C91F6-03B3-4B66-90BF-7DC1135231FD}" dt="2018-06-21T15:19:59.645" v="5169" actId="1076"/>
          <ac:picMkLst>
            <pc:docMk/>
            <pc:sldMk cId="2868189577" sldId="261"/>
            <ac:picMk id="13" creationId="{366437A7-D7C1-4F69-9260-8D8D61609325}"/>
          </ac:picMkLst>
        </pc:picChg>
      </pc:sldChg>
      <pc:sldChg chg="addSp delSp modSp">
        <pc:chgData name="Haris Ballis" userId="69185a31-958a-4b61-8c30-9bad9c87158a" providerId="ADAL" clId="{BA5C91F6-03B3-4B66-90BF-7DC1135231FD}" dt="2018-06-20T16:19:16.878" v="1474" actId="255"/>
        <pc:sldMkLst>
          <pc:docMk/>
          <pc:sldMk cId="3016471879" sldId="262"/>
        </pc:sldMkLst>
        <pc:spChg chg="mod">
          <ac:chgData name="Haris Ballis" userId="69185a31-958a-4b61-8c30-9bad9c87158a" providerId="ADAL" clId="{BA5C91F6-03B3-4B66-90BF-7DC1135231FD}" dt="2018-06-20T15:22:06.880" v="183" actId="20577"/>
          <ac:spMkLst>
            <pc:docMk/>
            <pc:sldMk cId="3016471879" sldId="262"/>
            <ac:spMk id="2" creationId="{292A7A6A-61A7-48E5-BE75-35292934509E}"/>
          </ac:spMkLst>
        </pc:spChg>
        <pc:spChg chg="del">
          <ac:chgData name="Haris Ballis" userId="69185a31-958a-4b61-8c30-9bad9c87158a" providerId="ADAL" clId="{BA5C91F6-03B3-4B66-90BF-7DC1135231FD}" dt="2018-06-20T15:06:16.983" v="7" actId="1032"/>
          <ac:spMkLst>
            <pc:docMk/>
            <pc:sldMk cId="3016471879" sldId="262"/>
            <ac:spMk id="9" creationId="{F18D1AB5-1366-4448-84CA-1FECD153C152}"/>
          </ac:spMkLst>
        </pc:spChg>
        <pc:spChg chg="add mod">
          <ac:chgData name="Haris Ballis" userId="69185a31-958a-4b61-8c30-9bad9c87158a" providerId="ADAL" clId="{BA5C91F6-03B3-4B66-90BF-7DC1135231FD}" dt="2018-06-20T15:14:08.853" v="142" actId="115"/>
          <ac:spMkLst>
            <pc:docMk/>
            <pc:sldMk cId="3016471879" sldId="262"/>
            <ac:spMk id="11" creationId="{34D8A262-1359-46A8-99DC-6C01AAF670D2}"/>
          </ac:spMkLst>
        </pc:spChg>
        <pc:spChg chg="add mod">
          <ac:chgData name="Haris Ballis" userId="69185a31-958a-4b61-8c30-9bad9c87158a" providerId="ADAL" clId="{BA5C91F6-03B3-4B66-90BF-7DC1135231FD}" dt="2018-06-20T15:32:48.957" v="518" actId="164"/>
          <ac:spMkLst>
            <pc:docMk/>
            <pc:sldMk cId="3016471879" sldId="262"/>
            <ac:spMk id="12" creationId="{56C1B743-7DA3-4E6B-84F3-933E0B487693}"/>
          </ac:spMkLst>
        </pc:spChg>
        <pc:spChg chg="add mod">
          <ac:chgData name="Haris Ballis" userId="69185a31-958a-4b61-8c30-9bad9c87158a" providerId="ADAL" clId="{BA5C91F6-03B3-4B66-90BF-7DC1135231FD}" dt="2018-06-20T15:34:16.039" v="550" actId="1076"/>
          <ac:spMkLst>
            <pc:docMk/>
            <pc:sldMk cId="3016471879" sldId="262"/>
            <ac:spMk id="15" creationId="{DDAD4D6A-529E-4DFE-BB05-F274F82816A8}"/>
          </ac:spMkLst>
        </pc:spChg>
        <pc:grpChg chg="add mod">
          <ac:chgData name="Haris Ballis" userId="69185a31-958a-4b61-8c30-9bad9c87158a" providerId="ADAL" clId="{BA5C91F6-03B3-4B66-90BF-7DC1135231FD}" dt="2018-06-20T16:18:52.398" v="1472" actId="14100"/>
          <ac:grpSpMkLst>
            <pc:docMk/>
            <pc:sldMk cId="3016471879" sldId="262"/>
            <ac:grpSpMk id="14" creationId="{C5927B8C-8ACD-482D-A7D2-72CA1755ACE7}"/>
          </ac:grpSpMkLst>
        </pc:grpChg>
        <pc:graphicFrameChg chg="add mod">
          <ac:chgData name="Haris Ballis" userId="69185a31-958a-4b61-8c30-9bad9c87158a" providerId="ADAL" clId="{BA5C91F6-03B3-4B66-90BF-7DC1135231FD}" dt="2018-06-20T16:19:16.878" v="1474" actId="255"/>
          <ac:graphicFrameMkLst>
            <pc:docMk/>
            <pc:sldMk cId="3016471879" sldId="262"/>
            <ac:graphicFrameMk id="4" creationId="{CD0F8D21-4624-460B-9DAD-32A29C6791EF}"/>
          </ac:graphicFrameMkLst>
        </pc:graphicFrameChg>
        <pc:graphicFrameChg chg="add mod">
          <ac:chgData name="Haris Ballis" userId="69185a31-958a-4b61-8c30-9bad9c87158a" providerId="ADAL" clId="{BA5C91F6-03B3-4B66-90BF-7DC1135231FD}" dt="2018-06-20T15:32:48.957" v="518" actId="164"/>
          <ac:graphicFrameMkLst>
            <pc:docMk/>
            <pc:sldMk cId="3016471879" sldId="262"/>
            <ac:graphicFrameMk id="10" creationId="{D78F8C1F-E4BD-426C-A458-CB51ABAC8435}"/>
          </ac:graphicFrameMkLst>
        </pc:graphicFrameChg>
        <pc:graphicFrameChg chg="add mod">
          <ac:chgData name="Haris Ballis" userId="69185a31-958a-4b61-8c30-9bad9c87158a" providerId="ADAL" clId="{BA5C91F6-03B3-4B66-90BF-7DC1135231FD}" dt="2018-06-20T16:18:37.034" v="1469" actId="14100"/>
          <ac:graphicFrameMkLst>
            <pc:docMk/>
            <pc:sldMk cId="3016471879" sldId="262"/>
            <ac:graphicFrameMk id="13" creationId="{41EDEF78-03E3-480E-A2E2-F27EF81AD992}"/>
          </ac:graphicFrameMkLst>
        </pc:graphicFrameChg>
        <pc:picChg chg="add del mod">
          <ac:chgData name="Haris Ballis" userId="69185a31-958a-4b61-8c30-9bad9c87158a" providerId="ADAL" clId="{BA5C91F6-03B3-4B66-90BF-7DC1135231FD}" dt="2018-06-20T15:11:05.148" v="102" actId="478"/>
          <ac:picMkLst>
            <pc:docMk/>
            <pc:sldMk cId="3016471879" sldId="262"/>
            <ac:picMk id="5" creationId="{00000000-0008-0000-0000-000007000000}"/>
          </ac:picMkLst>
        </pc:picChg>
        <pc:picChg chg="add del mod">
          <ac:chgData name="Haris Ballis" userId="69185a31-958a-4b61-8c30-9bad9c87158a" providerId="ADAL" clId="{BA5C91F6-03B3-4B66-90BF-7DC1135231FD}" dt="2018-06-20T15:11:04.811" v="101" actId="478"/>
          <ac:picMkLst>
            <pc:docMk/>
            <pc:sldMk cId="3016471879" sldId="262"/>
            <ac:picMk id="6" creationId="{00000000-0008-0000-0000-000004000000}"/>
          </ac:picMkLst>
        </pc:picChg>
        <pc:picChg chg="add del mod">
          <ac:chgData name="Haris Ballis" userId="69185a31-958a-4b61-8c30-9bad9c87158a" providerId="ADAL" clId="{BA5C91F6-03B3-4B66-90BF-7DC1135231FD}" dt="2018-06-20T15:11:04.448" v="100" actId="478"/>
          <ac:picMkLst>
            <pc:docMk/>
            <pc:sldMk cId="3016471879" sldId="262"/>
            <ac:picMk id="7" creationId="{00000000-0008-0000-0000-000003000000}"/>
          </ac:picMkLst>
        </pc:picChg>
        <pc:picChg chg="add del mod">
          <ac:chgData name="Haris Ballis" userId="69185a31-958a-4b61-8c30-9bad9c87158a" providerId="ADAL" clId="{BA5C91F6-03B3-4B66-90BF-7DC1135231FD}" dt="2018-06-20T15:11:05.492" v="103" actId="478"/>
          <ac:picMkLst>
            <pc:docMk/>
            <pc:sldMk cId="3016471879" sldId="262"/>
            <ac:picMk id="8" creationId="{34B775F8-DFFB-4D26-AD63-7DDA7DF3E522}"/>
          </ac:picMkLst>
        </pc:picChg>
      </pc:sldChg>
      <pc:sldChg chg="modSp">
        <pc:chgData name="Haris Ballis" userId="69185a31-958a-4b61-8c30-9bad9c87158a" providerId="ADAL" clId="{BA5C91F6-03B3-4B66-90BF-7DC1135231FD}" dt="2018-06-21T16:17:10.577" v="5238" actId="14100"/>
        <pc:sldMkLst>
          <pc:docMk/>
          <pc:sldMk cId="1872461949" sldId="263"/>
        </pc:sldMkLst>
        <pc:spChg chg="mod">
          <ac:chgData name="Haris Ballis" userId="69185a31-958a-4b61-8c30-9bad9c87158a" providerId="ADAL" clId="{BA5C91F6-03B3-4B66-90BF-7DC1135231FD}" dt="2018-06-20T17:46:38.394" v="3940" actId="1076"/>
          <ac:spMkLst>
            <pc:docMk/>
            <pc:sldMk cId="1872461949" sldId="263"/>
            <ac:spMk id="6" creationId="{5F8BAECA-340A-4CE0-9C91-9A0B066B6C00}"/>
          </ac:spMkLst>
        </pc:spChg>
        <pc:graphicFrameChg chg="mod">
          <ac:chgData name="Haris Ballis" userId="69185a31-958a-4b61-8c30-9bad9c87158a" providerId="ADAL" clId="{BA5C91F6-03B3-4B66-90BF-7DC1135231FD}" dt="2018-06-21T16:16:52.148" v="5233" actId="14100"/>
          <ac:graphicFrameMkLst>
            <pc:docMk/>
            <pc:sldMk cId="1872461949" sldId="263"/>
            <ac:graphicFrameMk id="5" creationId="{C8F22B17-47DF-46C0-96A0-5CCBEE25652B}"/>
          </ac:graphicFrameMkLst>
        </pc:graphicFrameChg>
        <pc:graphicFrameChg chg="mod">
          <ac:chgData name="Haris Ballis" userId="69185a31-958a-4b61-8c30-9bad9c87158a" providerId="ADAL" clId="{BA5C91F6-03B3-4B66-90BF-7DC1135231FD}" dt="2018-06-21T16:17:10.577" v="5238" actId="14100"/>
          <ac:graphicFrameMkLst>
            <pc:docMk/>
            <pc:sldMk cId="1872461949" sldId="263"/>
            <ac:graphicFrameMk id="8" creationId="{CEF9ECEB-8358-4A26-B2F6-9C08332F5E39}"/>
          </ac:graphicFrameMkLst>
        </pc:graphicFrameChg>
      </pc:sldChg>
      <pc:sldChg chg="addSp delSp modSp add">
        <pc:chgData name="Haris Ballis" userId="69185a31-958a-4b61-8c30-9bad9c87158a" providerId="ADAL" clId="{BA5C91F6-03B3-4B66-90BF-7DC1135231FD}" dt="2018-06-20T17:07:41.697" v="2849" actId="6549"/>
        <pc:sldMkLst>
          <pc:docMk/>
          <pc:sldMk cId="1363676160" sldId="266"/>
        </pc:sldMkLst>
        <pc:spChg chg="mod">
          <ac:chgData name="Haris Ballis" userId="69185a31-958a-4b61-8c30-9bad9c87158a" providerId="ADAL" clId="{BA5C91F6-03B3-4B66-90BF-7DC1135231FD}" dt="2018-06-20T16:02:10.239" v="953" actId="6549"/>
          <ac:spMkLst>
            <pc:docMk/>
            <pc:sldMk cId="1363676160" sldId="266"/>
            <ac:spMk id="2" creationId="{6429C486-DFFB-403A-BE2E-875E2F2DFD04}"/>
          </ac:spMkLst>
        </pc:spChg>
        <pc:spChg chg="mod">
          <ac:chgData name="Haris Ballis" userId="69185a31-958a-4b61-8c30-9bad9c87158a" providerId="ADAL" clId="{BA5C91F6-03B3-4B66-90BF-7DC1135231FD}" dt="2018-06-20T17:07:41.697" v="2849" actId="6549"/>
          <ac:spMkLst>
            <pc:docMk/>
            <pc:sldMk cId="1363676160" sldId="266"/>
            <ac:spMk id="3" creationId="{371A2A8B-A80A-42FF-9694-BA6AA560C2A7}"/>
          </ac:spMkLst>
        </pc:spChg>
        <pc:spChg chg="del">
          <ac:chgData name="Haris Ballis" userId="69185a31-958a-4b61-8c30-9bad9c87158a" providerId="ADAL" clId="{BA5C91F6-03B3-4B66-90BF-7DC1135231FD}" dt="2018-06-20T15:25:05.469" v="237" actId="1032"/>
          <ac:spMkLst>
            <pc:docMk/>
            <pc:sldMk cId="1363676160" sldId="266"/>
            <ac:spMk id="4" creationId="{730D1C90-A9FC-4FD7-886D-BE06AADEA619}"/>
          </ac:spMkLst>
        </pc:spChg>
        <pc:spChg chg="add mod">
          <ac:chgData name="Haris Ballis" userId="69185a31-958a-4b61-8c30-9bad9c87158a" providerId="ADAL" clId="{BA5C91F6-03B3-4B66-90BF-7DC1135231FD}" dt="2018-06-20T16:20:25.100" v="1479" actId="1036"/>
          <ac:spMkLst>
            <pc:docMk/>
            <pc:sldMk cId="1363676160" sldId="266"/>
            <ac:spMk id="6" creationId="{4D6C0590-2E70-4ACF-8FDB-F0B7ABF60662}"/>
          </ac:spMkLst>
        </pc:spChg>
        <pc:graphicFrameChg chg="add mod">
          <ac:chgData name="Haris Ballis" userId="69185a31-958a-4b61-8c30-9bad9c87158a" providerId="ADAL" clId="{BA5C91F6-03B3-4B66-90BF-7DC1135231FD}" dt="2018-06-20T16:22:11.337" v="1502" actId="14100"/>
          <ac:graphicFrameMkLst>
            <pc:docMk/>
            <pc:sldMk cId="1363676160" sldId="266"/>
            <ac:graphicFrameMk id="5" creationId="{65B6D80E-6092-473B-AA7D-FDD8F6F5B9CD}"/>
          </ac:graphicFrameMkLst>
        </pc:graphicFrameChg>
      </pc:sldChg>
      <pc:sldChg chg="addSp delSp modSp add ord modNotesTx">
        <pc:chgData name="Haris Ballis" userId="69185a31-958a-4b61-8c30-9bad9c87158a" providerId="ADAL" clId="{BA5C91F6-03B3-4B66-90BF-7DC1135231FD}" dt="2018-06-20T17:38:36.623" v="3576" actId="404"/>
        <pc:sldMkLst>
          <pc:docMk/>
          <pc:sldMk cId="1425759373" sldId="268"/>
        </pc:sldMkLst>
        <pc:spChg chg="mod">
          <ac:chgData name="Haris Ballis" userId="69185a31-958a-4b61-8c30-9bad9c87158a" providerId="ADAL" clId="{BA5C91F6-03B3-4B66-90BF-7DC1135231FD}" dt="2018-06-20T16:52:42.781" v="2415" actId="20577"/>
          <ac:spMkLst>
            <pc:docMk/>
            <pc:sldMk cId="1425759373" sldId="268"/>
            <ac:spMk id="2" creationId="{E48826C2-5033-4CC4-AC4B-288BB3869BD3}"/>
          </ac:spMkLst>
        </pc:spChg>
        <pc:spChg chg="mod">
          <ac:chgData name="Haris Ballis" userId="69185a31-958a-4b61-8c30-9bad9c87158a" providerId="ADAL" clId="{BA5C91F6-03B3-4B66-90BF-7DC1135231FD}" dt="2018-06-20T16:23:07.513" v="1517" actId="20577"/>
          <ac:spMkLst>
            <pc:docMk/>
            <pc:sldMk cId="1425759373" sldId="268"/>
            <ac:spMk id="3" creationId="{DE94D78B-C601-454A-BEB1-D2F42644E0DE}"/>
          </ac:spMkLst>
        </pc:spChg>
        <pc:spChg chg="del">
          <ac:chgData name="Haris Ballis" userId="69185a31-958a-4b61-8c30-9bad9c87158a" providerId="ADAL" clId="{BA5C91F6-03B3-4B66-90BF-7DC1135231FD}" dt="2018-06-20T16:27:07.665" v="1593" actId="404"/>
          <ac:spMkLst>
            <pc:docMk/>
            <pc:sldMk cId="1425759373" sldId="268"/>
            <ac:spMk id="4" creationId="{030C4B4A-C35B-4A66-B3C3-81513F134BE1}"/>
          </ac:spMkLst>
        </pc:spChg>
        <pc:spChg chg="add del mod">
          <ac:chgData name="Haris Ballis" userId="69185a31-958a-4b61-8c30-9bad9c87158a" providerId="ADAL" clId="{BA5C91F6-03B3-4B66-90BF-7DC1135231FD}" dt="2018-06-20T16:35:15.757" v="1785" actId="478"/>
          <ac:spMkLst>
            <pc:docMk/>
            <pc:sldMk cId="1425759373" sldId="268"/>
            <ac:spMk id="5" creationId="{CB4A18DC-AE6F-4FC6-94D3-DB55A301CAF4}"/>
          </ac:spMkLst>
        </pc:spChg>
        <pc:spChg chg="add del mod">
          <ac:chgData name="Haris Ballis" userId="69185a31-958a-4b61-8c30-9bad9c87158a" providerId="ADAL" clId="{BA5C91F6-03B3-4B66-90BF-7DC1135231FD}" dt="2018-06-20T16:35:22.639" v="1787" actId="404"/>
          <ac:spMkLst>
            <pc:docMk/>
            <pc:sldMk cId="1425759373" sldId="268"/>
            <ac:spMk id="8" creationId="{4C7E0C08-DAD4-42A9-A324-676C89337A4D}"/>
          </ac:spMkLst>
        </pc:spChg>
        <pc:spChg chg="add mod">
          <ac:chgData name="Haris Ballis" userId="69185a31-958a-4b61-8c30-9bad9c87158a" providerId="ADAL" clId="{BA5C91F6-03B3-4B66-90BF-7DC1135231FD}" dt="2018-06-20T17:38:36.623" v="3576" actId="404"/>
          <ac:spMkLst>
            <pc:docMk/>
            <pc:sldMk cId="1425759373" sldId="268"/>
            <ac:spMk id="10" creationId="{78A27477-C845-49C2-8807-D2A1CDE05F23}"/>
          </ac:spMkLst>
        </pc:spChg>
        <pc:graphicFrameChg chg="add del mod">
          <ac:chgData name="Haris Ballis" userId="69185a31-958a-4b61-8c30-9bad9c87158a" providerId="ADAL" clId="{BA5C91F6-03B3-4B66-90BF-7DC1135231FD}" dt="2018-06-20T16:35:20.541" v="1786" actId="404"/>
          <ac:graphicFrameMkLst>
            <pc:docMk/>
            <pc:sldMk cId="1425759373" sldId="268"/>
            <ac:graphicFrameMk id="6" creationId="{82CB45DC-C0D6-4F86-B9B0-0CF3B140BE73}"/>
          </ac:graphicFrameMkLst>
        </pc:graphicFrameChg>
        <pc:graphicFrameChg chg="add mod">
          <ac:chgData name="Haris Ballis" userId="69185a31-958a-4b61-8c30-9bad9c87158a" providerId="ADAL" clId="{BA5C91F6-03B3-4B66-90BF-7DC1135231FD}" dt="2018-06-20T17:38:27.795" v="3575" actId="14100"/>
          <ac:graphicFrameMkLst>
            <pc:docMk/>
            <pc:sldMk cId="1425759373" sldId="268"/>
            <ac:graphicFrameMk id="9" creationId="{3A18663F-C657-4B72-B408-4A4F48F07A83}"/>
          </ac:graphicFrameMkLst>
        </pc:graphicFrameChg>
      </pc:sldChg>
      <pc:sldChg chg="addSp delSp modSp add ord">
        <pc:chgData name="Haris Ballis" userId="69185a31-958a-4b61-8c30-9bad9c87158a" providerId="ADAL" clId="{BA5C91F6-03B3-4B66-90BF-7DC1135231FD}" dt="2018-06-21T16:21:20.229" v="5257" actId="20577"/>
        <pc:sldMkLst>
          <pc:docMk/>
          <pc:sldMk cId="1997679865" sldId="271"/>
        </pc:sldMkLst>
        <pc:spChg chg="mod">
          <ac:chgData name="Haris Ballis" userId="69185a31-958a-4b61-8c30-9bad9c87158a" providerId="ADAL" clId="{BA5C91F6-03B3-4B66-90BF-7DC1135231FD}" dt="2018-06-20T17:08:02.977" v="2882" actId="20577"/>
          <ac:spMkLst>
            <pc:docMk/>
            <pc:sldMk cId="1997679865" sldId="271"/>
            <ac:spMk id="2" creationId="{2DF07241-AB9A-464A-9BD5-5C1FC5DEDD5D}"/>
          </ac:spMkLst>
        </pc:spChg>
        <pc:spChg chg="mod">
          <ac:chgData name="Haris Ballis" userId="69185a31-958a-4b61-8c30-9bad9c87158a" providerId="ADAL" clId="{BA5C91F6-03B3-4B66-90BF-7DC1135231FD}" dt="2018-06-20T17:07:37.624" v="2848" actId="20577"/>
          <ac:spMkLst>
            <pc:docMk/>
            <pc:sldMk cId="1997679865" sldId="271"/>
            <ac:spMk id="3" creationId="{E96C0BAE-DB0C-4D5E-8D0D-A32475960781}"/>
          </ac:spMkLst>
        </pc:spChg>
        <pc:spChg chg="del">
          <ac:chgData name="Haris Ballis" userId="69185a31-958a-4b61-8c30-9bad9c87158a" providerId="ADAL" clId="{BA5C91F6-03B3-4B66-90BF-7DC1135231FD}" dt="2018-06-20T17:05:29.044" v="2797" actId="20577"/>
          <ac:spMkLst>
            <pc:docMk/>
            <pc:sldMk cId="1997679865" sldId="271"/>
            <ac:spMk id="4" creationId="{D8013055-2627-437B-A6F8-9266D4433F40}"/>
          </ac:spMkLst>
        </pc:spChg>
        <pc:spChg chg="add mod">
          <ac:chgData name="Haris Ballis" userId="69185a31-958a-4b61-8c30-9bad9c87158a" providerId="ADAL" clId="{BA5C91F6-03B3-4B66-90BF-7DC1135231FD}" dt="2018-06-20T17:43:34.973" v="3831" actId="20577"/>
          <ac:spMkLst>
            <pc:docMk/>
            <pc:sldMk cId="1997679865" sldId="271"/>
            <ac:spMk id="6" creationId="{49DB84E6-ABE3-40B6-B477-608A79570E1E}"/>
          </ac:spMkLst>
        </pc:spChg>
        <pc:spChg chg="add mod">
          <ac:chgData name="Haris Ballis" userId="69185a31-958a-4b61-8c30-9bad9c87158a" providerId="ADAL" clId="{BA5C91F6-03B3-4B66-90BF-7DC1135231FD}" dt="2018-06-21T16:21:20.229" v="5257" actId="20577"/>
          <ac:spMkLst>
            <pc:docMk/>
            <pc:sldMk cId="1997679865" sldId="271"/>
            <ac:spMk id="7" creationId="{17ACE5B8-4736-4B36-A788-D4FFE6BBB450}"/>
          </ac:spMkLst>
        </pc:spChg>
        <pc:picChg chg="add mod">
          <ac:chgData name="Haris Ballis" userId="69185a31-958a-4b61-8c30-9bad9c87158a" providerId="ADAL" clId="{BA5C91F6-03B3-4B66-90BF-7DC1135231FD}" dt="2018-06-20T17:13:47.245" v="2883" actId="1076"/>
          <ac:picMkLst>
            <pc:docMk/>
            <pc:sldMk cId="1997679865" sldId="271"/>
            <ac:picMk id="5" creationId="{928BCAA0-10D5-4ADA-A40B-3B056F86DB31}"/>
          </ac:picMkLst>
        </pc:picChg>
      </pc:sldChg>
      <pc:sldChg chg="addSp delSp modSp add ord">
        <pc:chgData name="Haris Ballis" userId="69185a31-958a-4b61-8c30-9bad9c87158a" providerId="ADAL" clId="{BA5C91F6-03B3-4B66-90BF-7DC1135231FD}" dt="2018-06-21T16:21:00.129" v="5255" actId="14100"/>
        <pc:sldMkLst>
          <pc:docMk/>
          <pc:sldMk cId="3135766930" sldId="273"/>
        </pc:sldMkLst>
        <pc:spChg chg="mod">
          <ac:chgData name="Haris Ballis" userId="69185a31-958a-4b61-8c30-9bad9c87158a" providerId="ADAL" clId="{BA5C91F6-03B3-4B66-90BF-7DC1135231FD}" dt="2018-06-20T17:38:58.945" v="3591" actId="1038"/>
          <ac:spMkLst>
            <pc:docMk/>
            <pc:sldMk cId="3135766930" sldId="273"/>
            <ac:spMk id="2" creationId="{5FF580DE-9220-4DE3-82C8-8BA4DD9B8736}"/>
          </ac:spMkLst>
        </pc:spChg>
        <pc:spChg chg="mod">
          <ac:chgData name="Haris Ballis" userId="69185a31-958a-4b61-8c30-9bad9c87158a" providerId="ADAL" clId="{BA5C91F6-03B3-4B66-90BF-7DC1135231FD}" dt="2018-06-20T17:39:07.900" v="3602" actId="20577"/>
          <ac:spMkLst>
            <pc:docMk/>
            <pc:sldMk cId="3135766930" sldId="273"/>
            <ac:spMk id="3" creationId="{075B54D6-359B-4A24-80FC-028B31F6E300}"/>
          </ac:spMkLst>
        </pc:spChg>
        <pc:spChg chg="del">
          <ac:chgData name="Haris Ballis" userId="69185a31-958a-4b61-8c30-9bad9c87158a" providerId="ADAL" clId="{BA5C91F6-03B3-4B66-90BF-7DC1135231FD}" dt="2018-06-20T17:32:11.061" v="3323" actId="1038"/>
          <ac:spMkLst>
            <pc:docMk/>
            <pc:sldMk cId="3135766930" sldId="273"/>
            <ac:spMk id="4" creationId="{C128F6DA-2BE5-49C5-80E2-4211F9ADE4E5}"/>
          </ac:spMkLst>
        </pc:spChg>
        <pc:spChg chg="add mod">
          <ac:chgData name="Haris Ballis" userId="69185a31-958a-4b61-8c30-9bad9c87158a" providerId="ADAL" clId="{BA5C91F6-03B3-4B66-90BF-7DC1135231FD}" dt="2018-06-21T16:20:42.131" v="5250" actId="14100"/>
          <ac:spMkLst>
            <pc:docMk/>
            <pc:sldMk cId="3135766930" sldId="273"/>
            <ac:spMk id="8" creationId="{60C64E5F-1905-4F71-9699-021045941F63}"/>
          </ac:spMkLst>
        </pc:spChg>
        <pc:graphicFrameChg chg="add mod ord modGraphic">
          <ac:chgData name="Haris Ballis" userId="69185a31-958a-4b61-8c30-9bad9c87158a" providerId="ADAL" clId="{BA5C91F6-03B3-4B66-90BF-7DC1135231FD}" dt="2018-06-21T16:21:00.129" v="5255" actId="14100"/>
          <ac:graphicFrameMkLst>
            <pc:docMk/>
            <pc:sldMk cId="3135766930" sldId="273"/>
            <ac:graphicFrameMk id="5" creationId="{E83DAB09-248C-4B28-9B47-4FE5FA384170}"/>
          </ac:graphicFrameMkLst>
        </pc:graphicFrameChg>
        <pc:picChg chg="add del">
          <ac:chgData name="Haris Ballis" userId="69185a31-958a-4b61-8c30-9bad9c87158a" providerId="ADAL" clId="{BA5C91F6-03B3-4B66-90BF-7DC1135231FD}" dt="2018-06-20T17:32:09.154" v="3322" actId="1038"/>
          <ac:picMkLst>
            <pc:docMk/>
            <pc:sldMk cId="3135766930" sldId="273"/>
            <ac:picMk id="6" creationId="{422D9517-A243-4B8B-AF29-EDBE91FF3A6F}"/>
          </ac:picMkLst>
        </pc:picChg>
        <pc:picChg chg="add mod">
          <ac:chgData name="Haris Ballis" userId="69185a31-958a-4b61-8c30-9bad9c87158a" providerId="ADAL" clId="{BA5C91F6-03B3-4B66-90BF-7DC1135231FD}" dt="2018-06-21T16:20:46.845" v="5252" actId="14100"/>
          <ac:picMkLst>
            <pc:docMk/>
            <pc:sldMk cId="3135766930" sldId="273"/>
            <ac:picMk id="7" creationId="{D1DC9E99-66D6-40A8-8F65-F78C126BB9F1}"/>
          </ac:picMkLst>
        </pc:picChg>
      </pc:sldChg>
      <pc:sldChg chg="addSp delSp modSp add modTransition modNotesTx">
        <pc:chgData name="Haris Ballis" userId="69185a31-958a-4b61-8c30-9bad9c87158a" providerId="ADAL" clId="{BA5C91F6-03B3-4B66-90BF-7DC1135231FD}" dt="2018-06-21T16:19:57.436" v="5240" actId="14100"/>
        <pc:sldMkLst>
          <pc:docMk/>
          <pc:sldMk cId="1900240245" sldId="274"/>
        </pc:sldMkLst>
        <pc:spChg chg="mod">
          <ac:chgData name="Haris Ballis" userId="69185a31-958a-4b61-8c30-9bad9c87158a" providerId="ADAL" clId="{BA5C91F6-03B3-4B66-90BF-7DC1135231FD}" dt="2018-06-20T17:42:27.340" v="3821" actId="20577"/>
          <ac:spMkLst>
            <pc:docMk/>
            <pc:sldMk cId="1900240245" sldId="274"/>
            <ac:spMk id="2" creationId="{B236E2E5-EF3A-4C91-A0DF-A2AC4FE4B1CD}"/>
          </ac:spMkLst>
        </pc:spChg>
        <pc:spChg chg="mod">
          <ac:chgData name="Haris Ballis" userId="69185a31-958a-4b61-8c30-9bad9c87158a" providerId="ADAL" clId="{BA5C91F6-03B3-4B66-90BF-7DC1135231FD}" dt="2018-06-20T17:42:23.243" v="3806" actId="20577"/>
          <ac:spMkLst>
            <pc:docMk/>
            <pc:sldMk cId="1900240245" sldId="274"/>
            <ac:spMk id="3" creationId="{4335A0AF-65AE-4EF0-A1BD-6FBE593A7A0B}"/>
          </ac:spMkLst>
        </pc:spChg>
        <pc:spChg chg="del">
          <ac:chgData name="Haris Ballis" userId="69185a31-958a-4b61-8c30-9bad9c87158a" providerId="ADAL" clId="{BA5C91F6-03B3-4B66-90BF-7DC1135231FD}" dt="2018-06-20T17:41:52.290" v="3776" actId="20577"/>
          <ac:spMkLst>
            <pc:docMk/>
            <pc:sldMk cId="1900240245" sldId="274"/>
            <ac:spMk id="4" creationId="{C4E3A3AD-8AE9-46BB-B17A-87CE8F00952E}"/>
          </ac:spMkLst>
        </pc:spChg>
        <pc:graphicFrameChg chg="add mod">
          <ac:chgData name="Haris Ballis" userId="69185a31-958a-4b61-8c30-9bad9c87158a" providerId="ADAL" clId="{BA5C91F6-03B3-4B66-90BF-7DC1135231FD}" dt="2018-06-21T16:19:57.436" v="5240" actId="14100"/>
          <ac:graphicFrameMkLst>
            <pc:docMk/>
            <pc:sldMk cId="1900240245" sldId="274"/>
            <ac:graphicFrameMk id="5" creationId="{28AB0AA9-83AE-41C3-8AEB-EE4AA4110965}"/>
          </ac:graphicFrameMkLst>
        </pc:graphicFrameChg>
      </pc:sldChg>
      <pc:sldChg chg="addSp delSp modSp add">
        <pc:chgData name="Haris Ballis" userId="69185a31-958a-4b61-8c30-9bad9c87158a" providerId="ADAL" clId="{BA5C91F6-03B3-4B66-90BF-7DC1135231FD}" dt="2018-06-20T18:08:11.349" v="4714" actId="20577"/>
        <pc:sldMkLst>
          <pc:docMk/>
          <pc:sldMk cId="3887612734" sldId="275"/>
        </pc:sldMkLst>
        <pc:spChg chg="mod">
          <ac:chgData name="Haris Ballis" userId="69185a31-958a-4b61-8c30-9bad9c87158a" providerId="ADAL" clId="{BA5C91F6-03B3-4B66-90BF-7DC1135231FD}" dt="2018-06-20T17:44:36.651" v="3859" actId="20577"/>
          <ac:spMkLst>
            <pc:docMk/>
            <pc:sldMk cId="3887612734" sldId="275"/>
            <ac:spMk id="2" creationId="{B83CCF45-BF14-478C-97EB-5AF5BE485478}"/>
          </ac:spMkLst>
        </pc:spChg>
        <pc:spChg chg="mod">
          <ac:chgData name="Haris Ballis" userId="69185a31-958a-4b61-8c30-9bad9c87158a" providerId="ADAL" clId="{BA5C91F6-03B3-4B66-90BF-7DC1135231FD}" dt="2018-06-20T17:44:31.716" v="3844" actId="20577"/>
          <ac:spMkLst>
            <pc:docMk/>
            <pc:sldMk cId="3887612734" sldId="275"/>
            <ac:spMk id="3" creationId="{32ED56EC-8C53-49C3-AC29-E38AE6A94E7B}"/>
          </ac:spMkLst>
        </pc:spChg>
        <pc:spChg chg="del">
          <ac:chgData name="Haris Ballis" userId="69185a31-958a-4b61-8c30-9bad9c87158a" providerId="ADAL" clId="{BA5C91F6-03B3-4B66-90BF-7DC1135231FD}" dt="2018-06-20T17:56:15.748" v="4064" actId="1032"/>
          <ac:spMkLst>
            <pc:docMk/>
            <pc:sldMk cId="3887612734" sldId="275"/>
            <ac:spMk id="4" creationId="{22D81987-D5BA-4B80-A743-6D5D6FECEFDA}"/>
          </ac:spMkLst>
        </pc:spChg>
        <pc:spChg chg="add mod">
          <ac:chgData name="Haris Ballis" userId="69185a31-958a-4b61-8c30-9bad9c87158a" providerId="ADAL" clId="{BA5C91F6-03B3-4B66-90BF-7DC1135231FD}" dt="2018-06-20T18:07:38.450" v="4639" actId="14100"/>
          <ac:spMkLst>
            <pc:docMk/>
            <pc:sldMk cId="3887612734" sldId="275"/>
            <ac:spMk id="5" creationId="{B7AF9CCF-AC6A-4866-B3F2-E01216CA50A2}"/>
          </ac:spMkLst>
        </pc:spChg>
        <pc:spChg chg="add mod">
          <ac:chgData name="Haris Ballis" userId="69185a31-958a-4b61-8c30-9bad9c87158a" providerId="ADAL" clId="{BA5C91F6-03B3-4B66-90BF-7DC1135231FD}" dt="2018-06-20T18:08:11.349" v="4714" actId="20577"/>
          <ac:spMkLst>
            <pc:docMk/>
            <pc:sldMk cId="3887612734" sldId="275"/>
            <ac:spMk id="7" creationId="{44363D86-B776-474A-A848-CE0AA2C5497E}"/>
          </ac:spMkLst>
        </pc:spChg>
        <pc:graphicFrameChg chg="add mod">
          <ac:chgData name="Haris Ballis" userId="69185a31-958a-4b61-8c30-9bad9c87158a" providerId="ADAL" clId="{BA5C91F6-03B3-4B66-90BF-7DC1135231FD}" dt="2018-06-20T18:01:46.338" v="4258" actId="14100"/>
          <ac:graphicFrameMkLst>
            <pc:docMk/>
            <pc:sldMk cId="3887612734" sldId="275"/>
            <ac:graphicFrameMk id="6" creationId="{E097D522-4940-4522-B514-83F726410A6F}"/>
          </ac:graphicFrameMkLst>
        </pc:graphicFrameChg>
      </pc:sldChg>
      <pc:sldChg chg="addSp delSp modSp add">
        <pc:chgData name="Haris Ballis" userId="69185a31-958a-4b61-8c30-9bad9c87158a" providerId="ADAL" clId="{BA5C91F6-03B3-4B66-90BF-7DC1135231FD}" dt="2018-06-20T18:14:42.360" v="4959" actId="20577"/>
        <pc:sldMkLst>
          <pc:docMk/>
          <pc:sldMk cId="1691069789" sldId="276"/>
        </pc:sldMkLst>
        <pc:spChg chg="mod">
          <ac:chgData name="Haris Ballis" userId="69185a31-958a-4b61-8c30-9bad9c87158a" providerId="ADAL" clId="{BA5C91F6-03B3-4B66-90BF-7DC1135231FD}" dt="2018-06-20T18:02:45.120" v="4288" actId="20577"/>
          <ac:spMkLst>
            <pc:docMk/>
            <pc:sldMk cId="1691069789" sldId="276"/>
            <ac:spMk id="2" creationId="{5FDFEB1F-D5B4-4D66-BF4A-8036F294FE04}"/>
          </ac:spMkLst>
        </pc:spChg>
        <pc:spChg chg="mod">
          <ac:chgData name="Haris Ballis" userId="69185a31-958a-4b61-8c30-9bad9c87158a" providerId="ADAL" clId="{BA5C91F6-03B3-4B66-90BF-7DC1135231FD}" dt="2018-06-20T18:02:37.800" v="4269" actId="20577"/>
          <ac:spMkLst>
            <pc:docMk/>
            <pc:sldMk cId="1691069789" sldId="276"/>
            <ac:spMk id="3" creationId="{9349DD19-5173-4CC7-A196-492229217F1B}"/>
          </ac:spMkLst>
        </pc:spChg>
        <pc:spChg chg="del">
          <ac:chgData name="Haris Ballis" userId="69185a31-958a-4b61-8c30-9bad9c87158a" providerId="ADAL" clId="{BA5C91F6-03B3-4B66-90BF-7DC1135231FD}" dt="2018-06-20T18:06:29.105" v="4637" actId="20577"/>
          <ac:spMkLst>
            <pc:docMk/>
            <pc:sldMk cId="1691069789" sldId="276"/>
            <ac:spMk id="4" creationId="{C8B28D7F-E2D1-4159-B111-D4D9D8DF2D2F}"/>
          </ac:spMkLst>
        </pc:spChg>
        <pc:spChg chg="add del mod">
          <ac:chgData name="Haris Ballis" userId="69185a31-958a-4b61-8c30-9bad9c87158a" providerId="ADAL" clId="{BA5C91F6-03B3-4B66-90BF-7DC1135231FD}" dt="2018-06-20T18:06:27.766" v="4636" actId="20577"/>
          <ac:spMkLst>
            <pc:docMk/>
            <pc:sldMk cId="1691069789" sldId="276"/>
            <ac:spMk id="5" creationId="{B4D9B79B-1897-4474-ADD2-2BAB3EA1A69A}"/>
          </ac:spMkLst>
        </pc:spChg>
        <pc:spChg chg="add mod">
          <ac:chgData name="Haris Ballis" userId="69185a31-958a-4b61-8c30-9bad9c87158a" providerId="ADAL" clId="{BA5C91F6-03B3-4B66-90BF-7DC1135231FD}" dt="2018-06-20T18:14:42.360" v="4959" actId="20577"/>
          <ac:spMkLst>
            <pc:docMk/>
            <pc:sldMk cId="1691069789" sldId="276"/>
            <ac:spMk id="6" creationId="{686CD792-01C1-43A7-B9E8-732E6A218DAC}"/>
          </ac:spMkLst>
        </pc:spChg>
        <pc:graphicFrameChg chg="add mod">
          <ac:chgData name="Haris Ballis" userId="69185a31-958a-4b61-8c30-9bad9c87158a" providerId="ADAL" clId="{BA5C91F6-03B3-4B66-90BF-7DC1135231FD}" dt="2018-06-20T18:13:51.295" v="4906" actId="404"/>
          <ac:graphicFrameMkLst>
            <pc:docMk/>
            <pc:sldMk cId="1691069789" sldId="276"/>
            <ac:graphicFrameMk id="7" creationId="{132471E9-F860-4E84-8F58-29125CA4E3F7}"/>
          </ac:graphicFrameMkLst>
        </pc:graphicFrameChg>
      </pc:sldChg>
      <pc:sldChg chg="addSp delSp modSp add">
        <pc:chgData name="Haris Ballis" userId="69185a31-958a-4b61-8c30-9bad9c87158a" providerId="ADAL" clId="{BA5C91F6-03B3-4B66-90BF-7DC1135231FD}" dt="2018-06-21T16:36:53.130" v="5487" actId="20577"/>
        <pc:sldMkLst>
          <pc:docMk/>
          <pc:sldMk cId="3314440025" sldId="277"/>
        </pc:sldMkLst>
        <pc:spChg chg="mod">
          <ac:chgData name="Haris Ballis" userId="69185a31-958a-4b61-8c30-9bad9c87158a" providerId="ADAL" clId="{BA5C91F6-03B3-4B66-90BF-7DC1135231FD}" dt="2018-06-21T16:36:53.130" v="5487" actId="20577"/>
          <ac:spMkLst>
            <pc:docMk/>
            <pc:sldMk cId="3314440025" sldId="277"/>
            <ac:spMk id="2" creationId="{00898BB3-30DD-462A-B15E-F79CADFA94B3}"/>
          </ac:spMkLst>
        </pc:spChg>
        <pc:spChg chg="mod">
          <ac:chgData name="Haris Ballis" userId="69185a31-958a-4b61-8c30-9bad9c87158a" providerId="ADAL" clId="{BA5C91F6-03B3-4B66-90BF-7DC1135231FD}" dt="2018-06-21T16:36:50.162" v="5480" actId="20577"/>
          <ac:spMkLst>
            <pc:docMk/>
            <pc:sldMk cId="3314440025" sldId="277"/>
            <ac:spMk id="3" creationId="{E6FA05FE-B2CF-46F6-9BE1-B410223A44C7}"/>
          </ac:spMkLst>
        </pc:spChg>
        <pc:spChg chg="del">
          <ac:chgData name="Haris Ballis" userId="69185a31-958a-4b61-8c30-9bad9c87158a" providerId="ADAL" clId="{BA5C91F6-03B3-4B66-90BF-7DC1135231FD}" dt="2018-06-21T13:06:23.180" v="4962" actId="20577"/>
          <ac:spMkLst>
            <pc:docMk/>
            <pc:sldMk cId="3314440025" sldId="277"/>
            <ac:spMk id="4" creationId="{49E324DD-7750-4545-BA73-6A84C4F6B274}"/>
          </ac:spMkLst>
        </pc:spChg>
        <pc:graphicFrameChg chg="add mod modGraphic">
          <ac:chgData name="Haris Ballis" userId="69185a31-958a-4b61-8c30-9bad9c87158a" providerId="ADAL" clId="{BA5C91F6-03B3-4B66-90BF-7DC1135231FD}" dt="2018-06-21T16:35:33.986" v="5464" actId="20577"/>
          <ac:graphicFrameMkLst>
            <pc:docMk/>
            <pc:sldMk cId="3314440025" sldId="277"/>
            <ac:graphicFrameMk id="5" creationId="{241C7A83-E0DF-4F6B-AF78-4B22E2C1760E}"/>
          </ac:graphicFrameMkLst>
        </pc:graphicFrameChg>
        <pc:graphicFrameChg chg="add del mod modGraphic">
          <ac:chgData name="Haris Ballis" userId="69185a31-958a-4b61-8c30-9bad9c87158a" providerId="ADAL" clId="{BA5C91F6-03B3-4B66-90BF-7DC1135231FD}" dt="2018-06-21T13:45:15.605" v="5042" actId="478"/>
          <ac:graphicFrameMkLst>
            <pc:docMk/>
            <pc:sldMk cId="3314440025" sldId="277"/>
            <ac:graphicFrameMk id="6" creationId="{0A2C57BE-59AD-4DE3-A43C-679A16CACB62}"/>
          </ac:graphicFrameMkLst>
        </pc:graphicFrameChg>
      </pc:sldChg>
      <pc:sldChg chg="addSp delSp modSp add mod">
        <pc:chgData name="Haris Ballis" userId="69185a31-958a-4b61-8c30-9bad9c87158a" providerId="ADAL" clId="{BA5C91F6-03B3-4B66-90BF-7DC1135231FD}" dt="2018-06-21T16:27:19.921" v="5383" actId="14100"/>
        <pc:sldMkLst>
          <pc:docMk/>
          <pc:sldMk cId="2434897083" sldId="278"/>
        </pc:sldMkLst>
        <pc:spChg chg="mod">
          <ac:chgData name="Haris Ballis" userId="69185a31-958a-4b61-8c30-9bad9c87158a" providerId="ADAL" clId="{BA5C91F6-03B3-4B66-90BF-7DC1135231FD}" dt="2018-06-21T16:23:37.275" v="5308" actId="20577"/>
          <ac:spMkLst>
            <pc:docMk/>
            <pc:sldMk cId="2434897083" sldId="278"/>
            <ac:spMk id="2" creationId="{3832D562-CEF3-4B0E-AAC3-E17B5F970199}"/>
          </ac:spMkLst>
        </pc:spChg>
        <pc:spChg chg="mod">
          <ac:chgData name="Haris Ballis" userId="69185a31-958a-4b61-8c30-9bad9c87158a" providerId="ADAL" clId="{BA5C91F6-03B3-4B66-90BF-7DC1135231FD}" dt="2018-06-21T16:23:17.626" v="5296" actId="20577"/>
          <ac:spMkLst>
            <pc:docMk/>
            <pc:sldMk cId="2434897083" sldId="278"/>
            <ac:spMk id="3" creationId="{A0E77CA6-E4FC-40A0-8421-76E7490DC889}"/>
          </ac:spMkLst>
        </pc:spChg>
        <pc:spChg chg="del">
          <ac:chgData name="Haris Ballis" userId="69185a31-958a-4b61-8c30-9bad9c87158a" providerId="ADAL" clId="{BA5C91F6-03B3-4B66-90BF-7DC1135231FD}" dt="2018-06-21T16:21:53.647" v="5260" actId="14100"/>
          <ac:spMkLst>
            <pc:docMk/>
            <pc:sldMk cId="2434897083" sldId="278"/>
            <ac:spMk id="4" creationId="{6788F5D7-3416-4DDC-B00C-FEB9F8722965}"/>
          </ac:spMkLst>
        </pc:spChg>
        <pc:graphicFrameChg chg="add mod">
          <ac:chgData name="Haris Ballis" userId="69185a31-958a-4b61-8c30-9bad9c87158a" providerId="ADAL" clId="{BA5C91F6-03B3-4B66-90BF-7DC1135231FD}" dt="2018-06-21T16:27:19.921" v="5383" actId="14100"/>
          <ac:graphicFrameMkLst>
            <pc:docMk/>
            <pc:sldMk cId="2434897083" sldId="278"/>
            <ac:graphicFrameMk id="5" creationId="{5352A7A7-7187-4B15-A406-69B2ABF84F07}"/>
          </ac:graphicFrameMkLst>
        </pc:graphicFrameChg>
      </pc:sldChg>
      <pc:sldChg chg="addSp delSp modSp add ord">
        <pc:chgData name="Haris Ballis" userId="69185a31-958a-4b61-8c30-9bad9c87158a" providerId="ADAL" clId="{BA5C91F6-03B3-4B66-90BF-7DC1135231FD}" dt="2018-06-21T16:37:42.568" v="5519" actId="20577"/>
        <pc:sldMkLst>
          <pc:docMk/>
          <pc:sldMk cId="2669840929" sldId="281"/>
        </pc:sldMkLst>
        <pc:spChg chg="mod">
          <ac:chgData name="Haris Ballis" userId="69185a31-958a-4b61-8c30-9bad9c87158a" providerId="ADAL" clId="{BA5C91F6-03B3-4B66-90BF-7DC1135231FD}" dt="2018-06-21T16:37:09.441" v="5515" actId="20577"/>
          <ac:spMkLst>
            <pc:docMk/>
            <pc:sldMk cId="2669840929" sldId="281"/>
            <ac:spMk id="2" creationId="{1495F05F-A100-4696-A38B-646DE8FD8E08}"/>
          </ac:spMkLst>
        </pc:spChg>
        <pc:spChg chg="mod">
          <ac:chgData name="Haris Ballis" userId="69185a31-958a-4b61-8c30-9bad9c87158a" providerId="ADAL" clId="{BA5C91F6-03B3-4B66-90BF-7DC1135231FD}" dt="2018-06-21T16:36:59.105" v="5494" actId="20577"/>
          <ac:spMkLst>
            <pc:docMk/>
            <pc:sldMk cId="2669840929" sldId="281"/>
            <ac:spMk id="3" creationId="{B088972D-DC2B-4BBA-8C1D-245ED1E9B33D}"/>
          </ac:spMkLst>
        </pc:spChg>
        <pc:spChg chg="del">
          <ac:chgData name="Haris Ballis" userId="69185a31-958a-4b61-8c30-9bad9c87158a" providerId="ADAL" clId="{BA5C91F6-03B3-4B66-90BF-7DC1135231FD}" dt="2018-06-21T16:36:32.714" v="5468" actId="20577"/>
          <ac:spMkLst>
            <pc:docMk/>
            <pc:sldMk cId="2669840929" sldId="281"/>
            <ac:spMk id="4" creationId="{8034D776-F417-4B14-B5A6-FBEA67523335}"/>
          </ac:spMkLst>
        </pc:spChg>
        <pc:picChg chg="add mod">
          <ac:chgData name="Haris Ballis" userId="69185a31-958a-4b61-8c30-9bad9c87158a" providerId="ADAL" clId="{BA5C91F6-03B3-4B66-90BF-7DC1135231FD}" dt="2018-06-21T16:37:34.467" v="5518" actId="14100"/>
          <ac:picMkLst>
            <pc:docMk/>
            <pc:sldMk cId="2669840929" sldId="281"/>
            <ac:picMk id="5" creationId="{60910C9D-0C6F-4253-A079-7FBEAFAA37BB}"/>
          </ac:picMkLst>
        </pc:picChg>
      </pc:sldChg>
      <pc:sldChg chg="addSp delSp modSp add">
        <pc:chgData name="Haris Ballis" userId="69185a31-958a-4b61-8c30-9bad9c87158a" providerId="ADAL" clId="{BA5C91F6-03B3-4B66-90BF-7DC1135231FD}" dt="2018-06-21T16:38:35.108" v="5563" actId="14100"/>
        <pc:sldMkLst>
          <pc:docMk/>
          <pc:sldMk cId="420233773" sldId="282"/>
        </pc:sldMkLst>
        <pc:spChg chg="mod">
          <ac:chgData name="Haris Ballis" userId="69185a31-958a-4b61-8c30-9bad9c87158a" providerId="ADAL" clId="{BA5C91F6-03B3-4B66-90BF-7DC1135231FD}" dt="2018-06-21T16:38:29.690" v="5561" actId="20577"/>
          <ac:spMkLst>
            <pc:docMk/>
            <pc:sldMk cId="420233773" sldId="282"/>
            <ac:spMk id="2" creationId="{0C95056F-E905-4F28-A097-0E26A480CF3A}"/>
          </ac:spMkLst>
        </pc:spChg>
        <pc:spChg chg="mod">
          <ac:chgData name="Haris Ballis" userId="69185a31-958a-4b61-8c30-9bad9c87158a" providerId="ADAL" clId="{BA5C91F6-03B3-4B66-90BF-7DC1135231FD}" dt="2018-06-21T16:38:23.177" v="5534" actId="20577"/>
          <ac:spMkLst>
            <pc:docMk/>
            <pc:sldMk cId="420233773" sldId="282"/>
            <ac:spMk id="3" creationId="{7568517A-E7A4-45C8-BECB-F22D0E239598}"/>
          </ac:spMkLst>
        </pc:spChg>
        <pc:spChg chg="del">
          <ac:chgData name="Haris Ballis" userId="69185a31-958a-4b61-8c30-9bad9c87158a" providerId="ADAL" clId="{BA5C91F6-03B3-4B66-90BF-7DC1135231FD}" dt="2018-06-21T16:38:08.784" v="5521" actId="14100"/>
          <ac:spMkLst>
            <pc:docMk/>
            <pc:sldMk cId="420233773" sldId="282"/>
            <ac:spMk id="4" creationId="{19C5FB70-05CD-4964-B526-E2078EB645F5}"/>
          </ac:spMkLst>
        </pc:spChg>
        <pc:picChg chg="add mod">
          <ac:chgData name="Haris Ballis" userId="69185a31-958a-4b61-8c30-9bad9c87158a" providerId="ADAL" clId="{BA5C91F6-03B3-4B66-90BF-7DC1135231FD}" dt="2018-06-21T16:38:35.108" v="5563" actId="14100"/>
          <ac:picMkLst>
            <pc:docMk/>
            <pc:sldMk cId="420233773" sldId="282"/>
            <ac:picMk id="5" creationId="{3D0F67D6-E449-4506-8029-86CB911C9A98}"/>
          </ac:picMkLst>
        </pc:picChg>
      </pc:sldChg>
      <pc:sldChg chg="addSp delSp modSp add">
        <pc:chgData name="Haris Ballis" userId="69185a31-958a-4b61-8c30-9bad9c87158a" providerId="ADAL" clId="{BA5C91F6-03B3-4B66-90BF-7DC1135231FD}" dt="2018-06-21T16:41:25.866" v="5704" actId="1076"/>
        <pc:sldMkLst>
          <pc:docMk/>
          <pc:sldMk cId="2102821435" sldId="283"/>
        </pc:sldMkLst>
        <pc:spChg chg="del mod">
          <ac:chgData name="Haris Ballis" userId="69185a31-958a-4b61-8c30-9bad9c87158a" providerId="ADAL" clId="{BA5C91F6-03B3-4B66-90BF-7DC1135231FD}" dt="2018-06-21T16:40:27.902" v="5636" actId="478"/>
          <ac:spMkLst>
            <pc:docMk/>
            <pc:sldMk cId="2102821435" sldId="283"/>
            <ac:spMk id="2" creationId="{B630DEF9-DDC7-435D-9FA1-DB524C5080E2}"/>
          </ac:spMkLst>
        </pc:spChg>
        <pc:spChg chg="del mod">
          <ac:chgData name="Haris Ballis" userId="69185a31-958a-4b61-8c30-9bad9c87158a" providerId="ADAL" clId="{BA5C91F6-03B3-4B66-90BF-7DC1135231FD}" dt="2018-06-21T16:40:25.590" v="5635" actId="478"/>
          <ac:spMkLst>
            <pc:docMk/>
            <pc:sldMk cId="2102821435" sldId="283"/>
            <ac:spMk id="3" creationId="{93AD5B05-8930-4F6E-8D82-0E92E44ECC2F}"/>
          </ac:spMkLst>
        </pc:spChg>
        <pc:spChg chg="mod">
          <ac:chgData name="Haris Ballis" userId="69185a31-958a-4b61-8c30-9bad9c87158a" providerId="ADAL" clId="{BA5C91F6-03B3-4B66-90BF-7DC1135231FD}" dt="2018-06-21T16:41:25.866" v="5704" actId="1076"/>
          <ac:spMkLst>
            <pc:docMk/>
            <pc:sldMk cId="2102821435" sldId="283"/>
            <ac:spMk id="4" creationId="{F463ED44-3CBE-4D84-A766-B98724D94CA4}"/>
          </ac:spMkLst>
        </pc:spChg>
        <pc:spChg chg="add del mod">
          <ac:chgData name="Haris Ballis" userId="69185a31-958a-4b61-8c30-9bad9c87158a" providerId="ADAL" clId="{BA5C91F6-03B3-4B66-90BF-7DC1135231FD}" dt="2018-06-21T16:40:29.787" v="5637" actId="478"/>
          <ac:spMkLst>
            <pc:docMk/>
            <pc:sldMk cId="2102821435" sldId="283"/>
            <ac:spMk id="6" creationId="{6F1A379A-E0D8-4865-8928-E88D642A06D9}"/>
          </ac:spMkLst>
        </pc:spChg>
        <pc:spChg chg="add del mod">
          <ac:chgData name="Haris Ballis" userId="69185a31-958a-4b61-8c30-9bad9c87158a" providerId="ADAL" clId="{BA5C91F6-03B3-4B66-90BF-7DC1135231FD}" dt="2018-06-21T16:40:31.650" v="5638" actId="478"/>
          <ac:spMkLst>
            <pc:docMk/>
            <pc:sldMk cId="2102821435" sldId="283"/>
            <ac:spMk id="8" creationId="{59335F1A-D25C-4116-96D4-DD46CF7E6FE5}"/>
          </ac:spMkLst>
        </pc:spChg>
      </pc:sldChg>
      <pc:sldChg chg="addSp delSp modSp add">
        <pc:chgData name="Haris Ballis" userId="69185a31-958a-4b61-8c30-9bad9c87158a" providerId="ADAL" clId="{BA5C91F6-03B3-4B66-90BF-7DC1135231FD}" dt="2018-06-21T16:52:15.242" v="6245" actId="20577"/>
        <pc:sldMkLst>
          <pc:docMk/>
          <pc:sldMk cId="2822366992" sldId="284"/>
        </pc:sldMkLst>
        <pc:spChg chg="del">
          <ac:chgData name="Haris Ballis" userId="69185a31-958a-4b61-8c30-9bad9c87158a" providerId="ADAL" clId="{BA5C91F6-03B3-4B66-90BF-7DC1135231FD}" dt="2018-06-21T16:42:33.121" v="5717" actId="478"/>
          <ac:spMkLst>
            <pc:docMk/>
            <pc:sldMk cId="2822366992" sldId="284"/>
            <ac:spMk id="2" creationId="{946E9CC7-887A-424B-BFCF-CC38AA8FB790}"/>
          </ac:spMkLst>
        </pc:spChg>
        <pc:spChg chg="mod">
          <ac:chgData name="Haris Ballis" userId="69185a31-958a-4b61-8c30-9bad9c87158a" providerId="ADAL" clId="{BA5C91F6-03B3-4B66-90BF-7DC1135231FD}" dt="2018-06-21T16:41:58.353" v="5716" actId="20577"/>
          <ac:spMkLst>
            <pc:docMk/>
            <pc:sldMk cId="2822366992" sldId="284"/>
            <ac:spMk id="3" creationId="{68BDB68E-23E5-4FAB-A8A4-44E1BDDA1AB1}"/>
          </ac:spMkLst>
        </pc:spChg>
        <pc:spChg chg="del">
          <ac:chgData name="Haris Ballis" userId="69185a31-958a-4b61-8c30-9bad9c87158a" providerId="ADAL" clId="{BA5C91F6-03B3-4B66-90BF-7DC1135231FD}" dt="2018-06-21T16:42:54.646" v="5718" actId="1032"/>
          <ac:spMkLst>
            <pc:docMk/>
            <pc:sldMk cId="2822366992" sldId="284"/>
            <ac:spMk id="4" creationId="{95EE03AB-8A4C-4FBA-8932-71A1C62285EB}"/>
          </ac:spMkLst>
        </pc:spChg>
        <pc:graphicFrameChg chg="add mod">
          <ac:chgData name="Haris Ballis" userId="69185a31-958a-4b61-8c30-9bad9c87158a" providerId="ADAL" clId="{BA5C91F6-03B3-4B66-90BF-7DC1135231FD}" dt="2018-06-21T16:52:15.242" v="6245" actId="20577"/>
          <ac:graphicFrameMkLst>
            <pc:docMk/>
            <pc:sldMk cId="2822366992" sldId="284"/>
            <ac:graphicFrameMk id="5" creationId="{33681426-7509-4104-8602-FC8F812A24A2}"/>
          </ac:graphicFrameMkLst>
        </pc:graphicFrameChg>
      </pc:sldChg>
      <pc:sldMasterChg chg="modSldLayout">
        <pc:chgData name="Haris Ballis" userId="69185a31-958a-4b61-8c30-9bad9c87158a" providerId="ADAL" clId="{BA5C91F6-03B3-4B66-90BF-7DC1135231FD}" dt="2018-06-20T15:23:30.422" v="196" actId="403"/>
        <pc:sldMasterMkLst>
          <pc:docMk/>
          <pc:sldMasterMk cId="1545469428" sldId="2147483660"/>
        </pc:sldMasterMkLst>
        <pc:sldLayoutChg chg="modSp">
          <pc:chgData name="Haris Ballis" userId="69185a31-958a-4b61-8c30-9bad9c87158a" providerId="ADAL" clId="{BA5C91F6-03B3-4B66-90BF-7DC1135231FD}" dt="2018-06-20T15:23:30.422" v="196" actId="403"/>
          <pc:sldLayoutMkLst>
            <pc:docMk/>
            <pc:sldMasterMk cId="1545469428" sldId="2147483660"/>
            <pc:sldLayoutMk cId="77003845" sldId="2147483664"/>
          </pc:sldLayoutMkLst>
          <pc:spChg chg="mod">
            <ac:chgData name="Haris Ballis" userId="69185a31-958a-4b61-8c30-9bad9c87158a" providerId="ADAL" clId="{BA5C91F6-03B3-4B66-90BF-7DC1135231FD}" dt="2018-06-20T15:23:28.548" v="194" actId="403"/>
            <ac:spMkLst>
              <pc:docMk/>
              <pc:sldMasterMk cId="1545469428" sldId="2147483660"/>
              <pc:sldLayoutMk cId="77003845" sldId="2147483664"/>
              <ac:spMk id="3" creationId="{00000000-0000-0000-0000-000000000000}"/>
            </ac:spMkLst>
          </pc:spChg>
          <pc:spChg chg="mod">
            <ac:chgData name="Haris Ballis" userId="69185a31-958a-4b61-8c30-9bad9c87158a" providerId="ADAL" clId="{BA5C91F6-03B3-4B66-90BF-7DC1135231FD}" dt="2018-06-20T15:23:30.422" v="196" actId="403"/>
            <ac:spMkLst>
              <pc:docMk/>
              <pc:sldMasterMk cId="1545469428" sldId="2147483660"/>
              <pc:sldLayoutMk cId="77003845" sldId="2147483664"/>
              <ac:spMk id="12" creationId="{00000000-0000-0000-0000-000000000000}"/>
            </ac:spMkLst>
          </pc:spChg>
        </pc:sldLayoutChg>
        <pc:sldLayoutChg chg="modSp">
          <pc:chgData name="Haris Ballis" userId="69185a31-958a-4b61-8c30-9bad9c87158a" providerId="ADAL" clId="{BA5C91F6-03B3-4B66-90BF-7DC1135231FD}" dt="2018-06-20T15:23:19.559" v="192" actId="14100"/>
          <pc:sldLayoutMkLst>
            <pc:docMk/>
            <pc:sldMasterMk cId="1545469428" sldId="2147483660"/>
            <pc:sldLayoutMk cId="1418467421" sldId="2147483665"/>
          </pc:sldLayoutMkLst>
          <pc:spChg chg="mod">
            <ac:chgData name="Haris Ballis" userId="69185a31-958a-4b61-8c30-9bad9c87158a" providerId="ADAL" clId="{BA5C91F6-03B3-4B66-90BF-7DC1135231FD}" dt="2018-06-20T15:23:07.292" v="188" actId="403"/>
            <ac:spMkLst>
              <pc:docMk/>
              <pc:sldMasterMk cId="1545469428" sldId="2147483660"/>
              <pc:sldLayoutMk cId="1418467421" sldId="2147483665"/>
              <ac:spMk id="19" creationId="{00000000-0000-0000-0000-000000000000}"/>
            </ac:spMkLst>
          </pc:spChg>
          <pc:spChg chg="mod">
            <ac:chgData name="Haris Ballis" userId="69185a31-958a-4b61-8c30-9bad9c87158a" providerId="ADAL" clId="{BA5C91F6-03B3-4B66-90BF-7DC1135231FD}" dt="2018-06-20T15:23:19.559" v="192" actId="14100"/>
            <ac:spMkLst>
              <pc:docMk/>
              <pc:sldMasterMk cId="1545469428" sldId="2147483660"/>
              <pc:sldLayoutMk cId="1418467421" sldId="2147483665"/>
              <ac:spMk id="20" creationId="{00000000-0000-0000-0000-000000000000}"/>
            </ac:spMkLst>
          </pc:spChg>
        </pc:sldLayoutChg>
      </pc:sldMasterChg>
    </pc:docChg>
  </pc:docChgLst>
  <pc:docChgLst>
    <pc:chgData name="Haris Ballis" userId="69185a31-958a-4b61-8c30-9bad9c87158a" providerId="ADAL" clId="{5AD93A9F-BC6F-45FC-A3D6-88095883D637}"/>
    <pc:docChg chg="custSel modSld">
      <pc:chgData name="Haris Ballis" userId="69185a31-958a-4b61-8c30-9bad9c87158a" providerId="ADAL" clId="{5AD93A9F-BC6F-45FC-A3D6-88095883D637}" dt="2018-06-18T15:51:53.086" v="77" actId="6549"/>
      <pc:docMkLst>
        <pc:docMk/>
      </pc:docMkLst>
      <pc:sldChg chg="modSp">
        <pc:chgData name="Haris Ballis" userId="69185a31-958a-4b61-8c30-9bad9c87158a" providerId="ADAL" clId="{5AD93A9F-BC6F-45FC-A3D6-88095883D637}" dt="2018-06-18T15:51:53.086" v="77" actId="6549"/>
        <pc:sldMkLst>
          <pc:docMk/>
          <pc:sldMk cId="119059990" sldId="257"/>
        </pc:sldMkLst>
        <pc:spChg chg="mod">
          <ac:chgData name="Haris Ballis" userId="69185a31-958a-4b61-8c30-9bad9c87158a" providerId="ADAL" clId="{5AD93A9F-BC6F-45FC-A3D6-88095883D637}" dt="2018-06-18T15:51:53.086" v="77" actId="6549"/>
          <ac:spMkLst>
            <pc:docMk/>
            <pc:sldMk cId="119059990" sldId="257"/>
            <ac:spMk id="5" creationId="{071A4784-6FE6-4747-84A7-2B26D3456EA6}"/>
          </ac:spMkLst>
        </pc:spChg>
      </pc:sldChg>
    </pc:docChg>
  </pc:docChgLst>
  <pc:docChgLst>
    <pc:chgData name="Haris Ballis" userId="69185a31-958a-4b61-8c30-9bad9c87158a" providerId="ADAL" clId="{90045943-8461-4604-8DFD-6098D52F304C}"/>
    <pc:docChg chg="custSel addSld delSld modSld">
      <pc:chgData name="Haris Ballis" userId="69185a31-958a-4b61-8c30-9bad9c87158a" providerId="ADAL" clId="{90045943-8461-4604-8DFD-6098D52F304C}" dt="2018-06-21T21:35:50.121" v="1025"/>
      <pc:docMkLst>
        <pc:docMk/>
      </pc:docMkLst>
      <pc:sldChg chg="modTransition">
        <pc:chgData name="Haris Ballis" userId="69185a31-958a-4b61-8c30-9bad9c87158a" providerId="ADAL" clId="{90045943-8461-4604-8DFD-6098D52F304C}" dt="2018-06-21T20:23:34.275" v="4"/>
        <pc:sldMkLst>
          <pc:docMk/>
          <pc:sldMk cId="119059990" sldId="257"/>
        </pc:sldMkLst>
      </pc:sldChg>
      <pc:sldChg chg="modTransition">
        <pc:chgData name="Haris Ballis" userId="69185a31-958a-4b61-8c30-9bad9c87158a" providerId="ADAL" clId="{90045943-8461-4604-8DFD-6098D52F304C}" dt="2018-06-21T20:23:34.275" v="4"/>
        <pc:sldMkLst>
          <pc:docMk/>
          <pc:sldMk cId="2770973509" sldId="259"/>
        </pc:sldMkLst>
      </pc:sldChg>
      <pc:sldChg chg="modSp modTransition">
        <pc:chgData name="Haris Ballis" userId="69185a31-958a-4b61-8c30-9bad9c87158a" providerId="ADAL" clId="{90045943-8461-4604-8DFD-6098D52F304C}" dt="2018-06-21T20:23:34.275" v="4"/>
        <pc:sldMkLst>
          <pc:docMk/>
          <pc:sldMk cId="4135084225" sldId="260"/>
        </pc:sldMkLst>
        <pc:graphicFrameChg chg="mod">
          <ac:chgData name="Haris Ballis" userId="69185a31-958a-4b61-8c30-9bad9c87158a" providerId="ADAL" clId="{90045943-8461-4604-8DFD-6098D52F304C}" dt="2018-06-21T20:16:24.363" v="1" actId="20577"/>
          <ac:graphicFrameMkLst>
            <pc:docMk/>
            <pc:sldMk cId="4135084225" sldId="260"/>
            <ac:graphicFrameMk id="10" creationId="{556CADD6-755E-474A-9FC5-0CFE8FCA553C}"/>
          </ac:graphicFrameMkLst>
        </pc:graphicFrameChg>
      </pc:sldChg>
      <pc:sldChg chg="modTransition">
        <pc:chgData name="Haris Ballis" userId="69185a31-958a-4b61-8c30-9bad9c87158a" providerId="ADAL" clId="{90045943-8461-4604-8DFD-6098D52F304C}" dt="2018-06-21T20:23:34.275" v="4"/>
        <pc:sldMkLst>
          <pc:docMk/>
          <pc:sldMk cId="2868189577" sldId="261"/>
        </pc:sldMkLst>
      </pc:sldChg>
      <pc:sldChg chg="modSp modTransition">
        <pc:chgData name="Haris Ballis" userId="69185a31-958a-4b61-8c30-9bad9c87158a" providerId="ADAL" clId="{90045943-8461-4604-8DFD-6098D52F304C}" dt="2018-06-21T21:09:44.451" v="837" actId="14100"/>
        <pc:sldMkLst>
          <pc:docMk/>
          <pc:sldMk cId="3016471879" sldId="262"/>
        </pc:sldMkLst>
        <pc:grpChg chg="mod">
          <ac:chgData name="Haris Ballis" userId="69185a31-958a-4b61-8c30-9bad9c87158a" providerId="ADAL" clId="{90045943-8461-4604-8DFD-6098D52F304C}" dt="2018-06-21T21:09:44.451" v="837" actId="14100"/>
          <ac:grpSpMkLst>
            <pc:docMk/>
            <pc:sldMk cId="3016471879" sldId="262"/>
            <ac:grpSpMk id="14" creationId="{C5927B8C-8ACD-482D-A7D2-72CA1755ACE7}"/>
          </ac:grpSpMkLst>
        </pc:grpChg>
        <pc:graphicFrameChg chg="mod">
          <ac:chgData name="Haris Ballis" userId="69185a31-958a-4b61-8c30-9bad9c87158a" providerId="ADAL" clId="{90045943-8461-4604-8DFD-6098D52F304C}" dt="2018-06-21T21:09:39.550" v="836" actId="14100"/>
          <ac:graphicFrameMkLst>
            <pc:docMk/>
            <pc:sldMk cId="3016471879" sldId="262"/>
            <ac:graphicFrameMk id="4" creationId="{CD0F8D21-4624-460B-9DAD-32A29C6791EF}"/>
          </ac:graphicFrameMkLst>
        </pc:graphicFrameChg>
        <pc:graphicFrameChg chg="mod">
          <ac:chgData name="Haris Ballis" userId="69185a31-958a-4b61-8c30-9bad9c87158a" providerId="ADAL" clId="{90045943-8461-4604-8DFD-6098D52F304C}" dt="2018-06-21T21:08:27.009" v="835" actId="20577"/>
          <ac:graphicFrameMkLst>
            <pc:docMk/>
            <pc:sldMk cId="3016471879" sldId="262"/>
            <ac:graphicFrameMk id="10" creationId="{D78F8C1F-E4BD-426C-A458-CB51ABAC8435}"/>
          </ac:graphicFrameMkLst>
        </pc:graphicFrameChg>
      </pc:sldChg>
      <pc:sldChg chg="addSp modSp modTransition">
        <pc:chgData name="Haris Ballis" userId="69185a31-958a-4b61-8c30-9bad9c87158a" providerId="ADAL" clId="{90045943-8461-4604-8DFD-6098D52F304C}" dt="2018-06-21T21:06:30.992" v="817" actId="20577"/>
        <pc:sldMkLst>
          <pc:docMk/>
          <pc:sldMk cId="1872461949" sldId="263"/>
        </pc:sldMkLst>
        <pc:spChg chg="add mod">
          <ac:chgData name="Haris Ballis" userId="69185a31-958a-4b61-8c30-9bad9c87158a" providerId="ADAL" clId="{90045943-8461-4604-8DFD-6098D52F304C}" dt="2018-06-21T20:58:42.142" v="751" actId="11529"/>
          <ac:spMkLst>
            <pc:docMk/>
            <pc:sldMk cId="1872461949" sldId="263"/>
            <ac:spMk id="4" creationId="{641435C1-96C4-45FF-8E93-6142CCCC503E}"/>
          </ac:spMkLst>
        </pc:spChg>
        <pc:spChg chg="mod">
          <ac:chgData name="Haris Ballis" userId="69185a31-958a-4b61-8c30-9bad9c87158a" providerId="ADAL" clId="{90045943-8461-4604-8DFD-6098D52F304C}" dt="2018-06-21T20:23:48.576" v="11" actId="20577"/>
          <ac:spMkLst>
            <pc:docMk/>
            <pc:sldMk cId="1872461949" sldId="263"/>
            <ac:spMk id="6" creationId="{5F8BAECA-340A-4CE0-9C91-9A0B066B6C00}"/>
          </ac:spMkLst>
        </pc:spChg>
        <pc:spChg chg="add mod">
          <ac:chgData name="Haris Ballis" userId="69185a31-958a-4b61-8c30-9bad9c87158a" providerId="ADAL" clId="{90045943-8461-4604-8DFD-6098D52F304C}" dt="2018-06-21T20:59:11.091" v="781" actId="1076"/>
          <ac:spMkLst>
            <pc:docMk/>
            <pc:sldMk cId="1872461949" sldId="263"/>
            <ac:spMk id="9" creationId="{47CB9EEA-1AB2-440F-A742-0935A0470A34}"/>
          </ac:spMkLst>
        </pc:spChg>
        <pc:graphicFrameChg chg="mod">
          <ac:chgData name="Haris Ballis" userId="69185a31-958a-4b61-8c30-9bad9c87158a" providerId="ADAL" clId="{90045943-8461-4604-8DFD-6098D52F304C}" dt="2018-06-21T21:06:30.992" v="817" actId="20577"/>
          <ac:graphicFrameMkLst>
            <pc:docMk/>
            <pc:sldMk cId="1872461949" sldId="263"/>
            <ac:graphicFrameMk id="8" creationId="{CEF9ECEB-8358-4A26-B2F6-9C08332F5E39}"/>
          </ac:graphicFrameMkLst>
        </pc:graphicFrameChg>
      </pc:sldChg>
      <pc:sldChg chg="modSp modTransition">
        <pc:chgData name="Haris Ballis" userId="69185a31-958a-4b61-8c30-9bad9c87158a" providerId="ADAL" clId="{90045943-8461-4604-8DFD-6098D52F304C}" dt="2018-06-21T20:56:06.279" v="750" actId="20577"/>
        <pc:sldMkLst>
          <pc:docMk/>
          <pc:sldMk cId="3829798040" sldId="265"/>
        </pc:sldMkLst>
        <pc:graphicFrameChg chg="mod">
          <ac:chgData name="Haris Ballis" userId="69185a31-958a-4b61-8c30-9bad9c87158a" providerId="ADAL" clId="{90045943-8461-4604-8DFD-6098D52F304C}" dt="2018-06-21T20:56:06.279" v="750" actId="20577"/>
          <ac:graphicFrameMkLst>
            <pc:docMk/>
            <pc:sldMk cId="3829798040" sldId="265"/>
            <ac:graphicFrameMk id="5" creationId="{5D66B754-9DEF-4B01-ACA2-6265F41CB4E4}"/>
          </ac:graphicFrameMkLst>
        </pc:graphicFrameChg>
      </pc:sldChg>
      <pc:sldChg chg="modTransition">
        <pc:chgData name="Haris Ballis" userId="69185a31-958a-4b61-8c30-9bad9c87158a" providerId="ADAL" clId="{90045943-8461-4604-8DFD-6098D52F304C}" dt="2018-06-21T20:23:34.275" v="4"/>
        <pc:sldMkLst>
          <pc:docMk/>
          <pc:sldMk cId="1363676160" sldId="266"/>
        </pc:sldMkLst>
      </pc:sldChg>
      <pc:sldChg chg="modSp">
        <pc:chgData name="Haris Ballis" userId="69185a31-958a-4b61-8c30-9bad9c87158a" providerId="ADAL" clId="{90045943-8461-4604-8DFD-6098D52F304C}" dt="2018-06-21T21:15:31.481" v="860" actId="20577"/>
        <pc:sldMkLst>
          <pc:docMk/>
          <pc:sldMk cId="1425759373" sldId="268"/>
        </pc:sldMkLst>
        <pc:graphicFrameChg chg="mod">
          <ac:chgData name="Haris Ballis" userId="69185a31-958a-4b61-8c30-9bad9c87158a" providerId="ADAL" clId="{90045943-8461-4604-8DFD-6098D52F304C}" dt="2018-06-21T21:15:31.481" v="860" actId="20577"/>
          <ac:graphicFrameMkLst>
            <pc:docMk/>
            <pc:sldMk cId="1425759373" sldId="268"/>
            <ac:graphicFrameMk id="9" creationId="{3A18663F-C657-4B72-B408-4A4F48F07A83}"/>
          </ac:graphicFrameMkLst>
        </pc:graphicFrameChg>
      </pc:sldChg>
      <pc:sldChg chg="modTransition modNotesTx">
        <pc:chgData name="Haris Ballis" userId="69185a31-958a-4b61-8c30-9bad9c87158a" providerId="ADAL" clId="{90045943-8461-4604-8DFD-6098D52F304C}" dt="2018-06-21T21:21:59.047" v="897" actId="20577"/>
        <pc:sldMkLst>
          <pc:docMk/>
          <pc:sldMk cId="1900240245" sldId="274"/>
        </pc:sldMkLst>
      </pc:sldChg>
      <pc:sldChg chg="modSp">
        <pc:chgData name="Haris Ballis" userId="69185a31-958a-4b61-8c30-9bad9c87158a" providerId="ADAL" clId="{90045943-8461-4604-8DFD-6098D52F304C}" dt="2018-06-21T21:24:55.375" v="938" actId="20577"/>
        <pc:sldMkLst>
          <pc:docMk/>
          <pc:sldMk cId="3887612734" sldId="275"/>
        </pc:sldMkLst>
        <pc:graphicFrameChg chg="mod">
          <ac:chgData name="Haris Ballis" userId="69185a31-958a-4b61-8c30-9bad9c87158a" providerId="ADAL" clId="{90045943-8461-4604-8DFD-6098D52F304C}" dt="2018-06-21T21:24:55.375" v="938" actId="20577"/>
          <ac:graphicFrameMkLst>
            <pc:docMk/>
            <pc:sldMk cId="3887612734" sldId="275"/>
            <ac:graphicFrameMk id="6" creationId="{E097D522-4940-4522-B514-83F726410A6F}"/>
          </ac:graphicFrameMkLst>
        </pc:graphicFrameChg>
      </pc:sldChg>
      <pc:sldChg chg="modSp">
        <pc:chgData name="Haris Ballis" userId="69185a31-958a-4b61-8c30-9bad9c87158a" providerId="ADAL" clId="{90045943-8461-4604-8DFD-6098D52F304C}" dt="2018-06-21T21:28:54.076" v="947" actId="20577"/>
        <pc:sldMkLst>
          <pc:docMk/>
          <pc:sldMk cId="3314440025" sldId="277"/>
        </pc:sldMkLst>
        <pc:graphicFrameChg chg="mod modGraphic">
          <ac:chgData name="Haris Ballis" userId="69185a31-958a-4b61-8c30-9bad9c87158a" providerId="ADAL" clId="{90045943-8461-4604-8DFD-6098D52F304C}" dt="2018-06-21T21:28:54.076" v="947" actId="20577"/>
          <ac:graphicFrameMkLst>
            <pc:docMk/>
            <pc:sldMk cId="3314440025" sldId="277"/>
            <ac:graphicFrameMk id="5" creationId="{241C7A83-E0DF-4F6B-AF78-4B22E2C1760E}"/>
          </ac:graphicFrameMkLst>
        </pc:graphicFrameChg>
      </pc:sldChg>
      <pc:sldChg chg="addSp delSp modSp add">
        <pc:chgData name="Haris Ballis" userId="69185a31-958a-4b61-8c30-9bad9c87158a" providerId="ADAL" clId="{90045943-8461-4604-8DFD-6098D52F304C}" dt="2018-06-21T21:06:50.447" v="818" actId="20577"/>
        <pc:sldMkLst>
          <pc:docMk/>
          <pc:sldMk cId="1618885599" sldId="285"/>
        </pc:sldMkLst>
        <pc:spChg chg="mod">
          <ac:chgData name="Haris Ballis" userId="69185a31-958a-4b61-8c30-9bad9c87158a" providerId="ADAL" clId="{90045943-8461-4604-8DFD-6098D52F304C}" dt="2018-06-21T20:49:32.628" v="628" actId="20577"/>
          <ac:spMkLst>
            <pc:docMk/>
            <pc:sldMk cId="1618885599" sldId="285"/>
            <ac:spMk id="2" creationId="{C56EC774-64AD-4BC5-8235-B99BA40D288F}"/>
          </ac:spMkLst>
        </pc:spChg>
        <pc:spChg chg="mod">
          <ac:chgData name="Haris Ballis" userId="69185a31-958a-4b61-8c30-9bad9c87158a" providerId="ADAL" clId="{90045943-8461-4604-8DFD-6098D52F304C}" dt="2018-06-21T20:31:46.409" v="80" actId="20577"/>
          <ac:spMkLst>
            <pc:docMk/>
            <pc:sldMk cId="1618885599" sldId="285"/>
            <ac:spMk id="3" creationId="{8DAE34CB-0609-4293-94DD-64FF57BE05AD}"/>
          </ac:spMkLst>
        </pc:spChg>
        <pc:spChg chg="del">
          <ac:chgData name="Haris Ballis" userId="69185a31-958a-4b61-8c30-9bad9c87158a" providerId="ADAL" clId="{90045943-8461-4604-8DFD-6098D52F304C}" dt="2018-06-21T20:28:25.975" v="63" actId="20577"/>
          <ac:spMkLst>
            <pc:docMk/>
            <pc:sldMk cId="1618885599" sldId="285"/>
            <ac:spMk id="4" creationId="{097D60EB-47E1-4195-9864-6D5F09318CBD}"/>
          </ac:spMkLst>
        </pc:spChg>
        <pc:spChg chg="add del mod">
          <ac:chgData name="Haris Ballis" userId="69185a31-958a-4b61-8c30-9bad9c87158a" providerId="ADAL" clId="{90045943-8461-4604-8DFD-6098D52F304C}" dt="2018-06-21T20:48:22.664" v="596" actId="20577"/>
          <ac:spMkLst>
            <pc:docMk/>
            <pc:sldMk cId="1618885599" sldId="285"/>
            <ac:spMk id="7" creationId="{FAF9D527-20F0-4AA1-B5A6-F6A28404AC86}"/>
          </ac:spMkLst>
        </pc:spChg>
        <pc:spChg chg="add mod">
          <ac:chgData name="Haris Ballis" userId="69185a31-958a-4b61-8c30-9bad9c87158a" providerId="ADAL" clId="{90045943-8461-4604-8DFD-6098D52F304C}" dt="2018-06-21T20:51:23.551" v="726" actId="1076"/>
          <ac:spMkLst>
            <pc:docMk/>
            <pc:sldMk cId="1618885599" sldId="285"/>
            <ac:spMk id="9" creationId="{754874F8-295F-49FF-9D7B-EB4E2DDE4043}"/>
          </ac:spMkLst>
        </pc:spChg>
        <pc:graphicFrameChg chg="add del mod">
          <ac:chgData name="Haris Ballis" userId="69185a31-958a-4b61-8c30-9bad9c87158a" providerId="ADAL" clId="{90045943-8461-4604-8DFD-6098D52F304C}" dt="2018-06-21T20:48:20.916" v="595" actId="20577"/>
          <ac:graphicFrameMkLst>
            <pc:docMk/>
            <pc:sldMk cId="1618885599" sldId="285"/>
            <ac:graphicFrameMk id="6" creationId="{8716571A-1903-4F7A-911E-FE1F70DD7584}"/>
          </ac:graphicFrameMkLst>
        </pc:graphicFrameChg>
        <pc:graphicFrameChg chg="add mod">
          <ac:chgData name="Haris Ballis" userId="69185a31-958a-4b61-8c30-9bad9c87158a" providerId="ADAL" clId="{90045943-8461-4604-8DFD-6098D52F304C}" dt="2018-06-21T21:06:50.447" v="818" actId="20577"/>
          <ac:graphicFrameMkLst>
            <pc:docMk/>
            <pc:sldMk cId="1618885599" sldId="285"/>
            <ac:graphicFrameMk id="8" creationId="{3D43CEC0-E9BA-4CB7-8431-BE7B2E417A99}"/>
          </ac:graphicFrameMkLst>
        </pc:graphicFrameChg>
        <pc:picChg chg="add del mod">
          <ac:chgData name="Haris Ballis" userId="69185a31-958a-4b61-8c30-9bad9c87158a" providerId="ADAL" clId="{90045943-8461-4604-8DFD-6098D52F304C}" dt="2018-06-21T20:47:34.409" v="544" actId="20577"/>
          <ac:picMkLst>
            <pc:docMk/>
            <pc:sldMk cId="1618885599" sldId="285"/>
            <ac:picMk id="5" creationId="{8C70C898-39CF-4FB9-9E0D-0BE89633A2FE}"/>
          </ac:picMkLst>
        </pc:picChg>
      </pc:sldChg>
      <pc:sldChg chg="addSp delSp modSp add">
        <pc:chgData name="Haris Ballis" userId="69185a31-958a-4b61-8c30-9bad9c87158a" providerId="ADAL" clId="{90045943-8461-4604-8DFD-6098D52F304C}" dt="2018-06-21T20:48:07.528" v="594" actId="20577"/>
        <pc:sldMkLst>
          <pc:docMk/>
          <pc:sldMk cId="1668754980" sldId="286"/>
        </pc:sldMkLst>
        <pc:spChg chg="mod">
          <ac:chgData name="Haris Ballis" userId="69185a31-958a-4b61-8c30-9bad9c87158a" providerId="ADAL" clId="{90045943-8461-4604-8DFD-6098D52F304C}" dt="2018-06-21T20:48:07.528" v="594" actId="20577"/>
          <ac:spMkLst>
            <pc:docMk/>
            <pc:sldMk cId="1668754980" sldId="286"/>
            <ac:spMk id="2" creationId="{160BCC89-DEA5-4BC6-8C93-A274AD75D629}"/>
          </ac:spMkLst>
        </pc:spChg>
        <pc:spChg chg="mod">
          <ac:chgData name="Haris Ballis" userId="69185a31-958a-4b61-8c30-9bad9c87158a" providerId="ADAL" clId="{90045943-8461-4604-8DFD-6098D52F304C}" dt="2018-06-21T20:47:57.198" v="567" actId="20577"/>
          <ac:spMkLst>
            <pc:docMk/>
            <pc:sldMk cId="1668754980" sldId="286"/>
            <ac:spMk id="3" creationId="{D4701E80-2C98-4EB0-B7F7-4E2353528F03}"/>
          </ac:spMkLst>
        </pc:spChg>
        <pc:spChg chg="del">
          <ac:chgData name="Haris Ballis" userId="69185a31-958a-4b61-8c30-9bad9c87158a" providerId="ADAL" clId="{90045943-8461-4604-8DFD-6098D52F304C}" dt="2018-06-21T20:47:40.495" v="546" actId="20577"/>
          <ac:spMkLst>
            <pc:docMk/>
            <pc:sldMk cId="1668754980" sldId="286"/>
            <ac:spMk id="4" creationId="{C4642FBE-1A97-4E56-B92D-7DB47A025C32}"/>
          </ac:spMkLst>
        </pc:spChg>
        <pc:picChg chg="add mod">
          <ac:chgData name="Haris Ballis" userId="69185a31-958a-4b61-8c30-9bad9c87158a" providerId="ADAL" clId="{90045943-8461-4604-8DFD-6098D52F304C}" dt="2018-06-21T20:47:52.110" v="550" actId="1076"/>
          <ac:picMkLst>
            <pc:docMk/>
            <pc:sldMk cId="1668754980" sldId="286"/>
            <ac:picMk id="5" creationId="{5238B290-FF15-4809-8076-B53E9FFD5072}"/>
          </ac:picMkLst>
        </pc:picChg>
      </pc:sldChg>
      <pc:sldChg chg="addSp delSp modSp add mod">
        <pc:chgData name="Haris Ballis" userId="69185a31-958a-4b61-8c30-9bad9c87158a" providerId="ADAL" clId="{90045943-8461-4604-8DFD-6098D52F304C}" dt="2018-06-21T21:35:50.121" v="1025"/>
        <pc:sldMkLst>
          <pc:docMk/>
          <pc:sldMk cId="2370241228" sldId="287"/>
        </pc:sldMkLst>
        <pc:spChg chg="del">
          <ac:chgData name="Haris Ballis" userId="69185a31-958a-4b61-8c30-9bad9c87158a" providerId="ADAL" clId="{90045943-8461-4604-8DFD-6098D52F304C}" dt="2018-06-21T21:31:49.847" v="951"/>
          <ac:spMkLst>
            <pc:docMk/>
            <pc:sldMk cId="2370241228" sldId="287"/>
            <ac:spMk id="4" creationId="{C1E88E6E-88D3-482A-8A8C-BFBA7C3C0DC8}"/>
          </ac:spMkLst>
        </pc:spChg>
        <pc:graphicFrameChg chg="add mod">
          <ac:chgData name="Haris Ballis" userId="69185a31-958a-4b61-8c30-9bad9c87158a" providerId="ADAL" clId="{90045943-8461-4604-8DFD-6098D52F304C}" dt="2018-06-21T21:35:50.121" v="1025"/>
          <ac:graphicFrameMkLst>
            <pc:docMk/>
            <pc:sldMk cId="2370241228" sldId="287"/>
            <ac:graphicFrameMk id="5" creationId="{F3DD33B7-F8F2-4DA5-B7B0-5913E9B858DD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transportsystemscatapult.sharepoint.com/sites/CC-Cars/Shared%20Documents/Models/MATSim/Simulation/runs/analysis/spreadsheets/summa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transportsystemscatapult.sharepoint.com/sites/CC-Cars/Shared%20Documents/Models/MATSim/Simulation/runs/analysis/spreadsheets/summar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[summary.xlsx]mode_shift!PivotTable2</c:name>
    <c:fmtId val="3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4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4400" dirty="0"/>
              <a:t>Mode shift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mode_shift!$B$7:$B$8</c:f>
              <c:strCache>
                <c:ptCount val="1"/>
                <c:pt idx="0">
                  <c:v>Scenario1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mode_shift!$A$9:$A$17</c:f>
              <c:multiLvlStrCache>
                <c:ptCount val="6"/>
                <c:lvl>
                  <c:pt idx="0">
                    <c:v>avrs</c:v>
                  </c:pt>
                  <c:pt idx="1">
                    <c:v>car</c:v>
                  </c:pt>
                  <c:pt idx="2">
                    <c:v>avrs</c:v>
                  </c:pt>
                  <c:pt idx="3">
                    <c:v>carpass</c:v>
                  </c:pt>
                  <c:pt idx="4">
                    <c:v>avrs</c:v>
                  </c:pt>
                  <c:pt idx="5">
                    <c:v>pt</c:v>
                  </c:pt>
                </c:lvl>
                <c:lvl>
                  <c:pt idx="0">
                    <c:v>car</c:v>
                  </c:pt>
                  <c:pt idx="2">
                    <c:v>carpass</c:v>
                  </c:pt>
                  <c:pt idx="4">
                    <c:v>pt</c:v>
                  </c:pt>
                </c:lvl>
              </c:multiLvlStrCache>
            </c:multiLvlStrRef>
          </c:cat>
          <c:val>
            <c:numRef>
              <c:f>mode_shift!$B$9:$B$17</c:f>
              <c:numCache>
                <c:formatCode>0%</c:formatCode>
                <c:ptCount val="6"/>
                <c:pt idx="0">
                  <c:v>0.14750335871025527</c:v>
                </c:pt>
                <c:pt idx="1">
                  <c:v>0.85249664128974478</c:v>
                </c:pt>
                <c:pt idx="2">
                  <c:v>9.2234370619568268E-2</c:v>
                </c:pt>
                <c:pt idx="3">
                  <c:v>0.9077656293804317</c:v>
                </c:pt>
                <c:pt idx="4">
                  <c:v>0.34176160044456794</c:v>
                </c:pt>
                <c:pt idx="5">
                  <c:v>0.65823839955543206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64-4D74-80CA-B8C46CC2D003}"/>
            </c:ext>
          </c:extLst>
        </c:ser>
        <c:ser>
          <c:idx val="1"/>
          <c:order val="1"/>
          <c:tx>
            <c:strRef>
              <c:f>mode_shift!$C$7:$C$8</c:f>
              <c:strCache>
                <c:ptCount val="1"/>
                <c:pt idx="0">
                  <c:v>Scenario2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mode_shift!$A$9:$A$17</c:f>
              <c:multiLvlStrCache>
                <c:ptCount val="6"/>
                <c:lvl>
                  <c:pt idx="0">
                    <c:v>avrs</c:v>
                  </c:pt>
                  <c:pt idx="1">
                    <c:v>car</c:v>
                  </c:pt>
                  <c:pt idx="2">
                    <c:v>avrs</c:v>
                  </c:pt>
                  <c:pt idx="3">
                    <c:v>carpass</c:v>
                  </c:pt>
                  <c:pt idx="4">
                    <c:v>avrs</c:v>
                  </c:pt>
                  <c:pt idx="5">
                    <c:v>pt</c:v>
                  </c:pt>
                </c:lvl>
                <c:lvl>
                  <c:pt idx="0">
                    <c:v>car</c:v>
                  </c:pt>
                  <c:pt idx="2">
                    <c:v>carpass</c:v>
                  </c:pt>
                  <c:pt idx="4">
                    <c:v>pt</c:v>
                  </c:pt>
                </c:lvl>
              </c:multiLvlStrCache>
            </c:multiLvlStrRef>
          </c:cat>
          <c:val>
            <c:numRef>
              <c:f>mode_shift!$C$9:$C$17</c:f>
              <c:numCache>
                <c:formatCode>0%</c:formatCode>
                <c:ptCount val="6"/>
                <c:pt idx="0">
                  <c:v>5.9281236005373938E-2</c:v>
                </c:pt>
                <c:pt idx="1">
                  <c:v>0.94071876399462606</c:v>
                </c:pt>
                <c:pt idx="2">
                  <c:v>3.7286234931314832E-2</c:v>
                </c:pt>
                <c:pt idx="3">
                  <c:v>0.96271376506868522</c:v>
                </c:pt>
                <c:pt idx="4">
                  <c:v>7.807724367879966E-2</c:v>
                </c:pt>
                <c:pt idx="5">
                  <c:v>0.92192275632120035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64-4D74-80CA-B8C46CC2D003}"/>
            </c:ext>
          </c:extLst>
        </c:ser>
        <c:ser>
          <c:idx val="2"/>
          <c:order val="2"/>
          <c:tx>
            <c:strRef>
              <c:f>mode_shift!$D$7:$D$8</c:f>
              <c:strCache>
                <c:ptCount val="1"/>
                <c:pt idx="0">
                  <c:v>Scenario3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mode_shift!$A$9:$A$17</c:f>
              <c:multiLvlStrCache>
                <c:ptCount val="6"/>
                <c:lvl>
                  <c:pt idx="0">
                    <c:v>avrs</c:v>
                  </c:pt>
                  <c:pt idx="1">
                    <c:v>car</c:v>
                  </c:pt>
                  <c:pt idx="2">
                    <c:v>avrs</c:v>
                  </c:pt>
                  <c:pt idx="3">
                    <c:v>carpass</c:v>
                  </c:pt>
                  <c:pt idx="4">
                    <c:v>avrs</c:v>
                  </c:pt>
                  <c:pt idx="5">
                    <c:v>pt</c:v>
                  </c:pt>
                </c:lvl>
                <c:lvl>
                  <c:pt idx="0">
                    <c:v>car</c:v>
                  </c:pt>
                  <c:pt idx="2">
                    <c:v>carpass</c:v>
                  </c:pt>
                  <c:pt idx="4">
                    <c:v>pt</c:v>
                  </c:pt>
                </c:lvl>
              </c:multiLvlStrCache>
            </c:multiLvlStrRef>
          </c:cat>
          <c:val>
            <c:numRef>
              <c:f>mode_shift!$D$9:$D$17</c:f>
              <c:numCache>
                <c:formatCode>0%</c:formatCode>
                <c:ptCount val="6"/>
                <c:pt idx="0">
                  <c:v>8.2344379758172867E-2</c:v>
                </c:pt>
                <c:pt idx="1">
                  <c:v>0.91765562024182712</c:v>
                </c:pt>
                <c:pt idx="2">
                  <c:v>4.2612839921502665E-2</c:v>
                </c:pt>
                <c:pt idx="3">
                  <c:v>0.95738716007849733</c:v>
                </c:pt>
                <c:pt idx="4">
                  <c:v>0.19137260350097249</c:v>
                </c:pt>
                <c:pt idx="5">
                  <c:v>0.80862739649902748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64-4D74-80CA-B8C46CC2D0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513714096"/>
        <c:axId val="1818541040"/>
      </c:barChart>
      <c:catAx>
        <c:axId val="151371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8541040"/>
        <c:crosses val="autoZero"/>
        <c:auto val="1"/>
        <c:lblAlgn val="ctr"/>
        <c:lblOffset val="100"/>
        <c:noMultiLvlLbl val="0"/>
      </c:catAx>
      <c:valAx>
        <c:axId val="181854104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3714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[summary.xlsx]parking!PivotTable2</c:name>
    <c:fmtId val="1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400" dirty="0"/>
              <a:t>Effect of parking cost to mode shift from car to AVRS</a:t>
            </a:r>
          </a:p>
        </c:rich>
      </c:tx>
      <c:layout>
        <c:manualLayout>
          <c:xMode val="edge"/>
          <c:yMode val="edge"/>
          <c:x val="0.22934648317808312"/>
          <c:y val="2.07402630078818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0.12749908771429694"/>
          <c:y val="0.11124410992515607"/>
          <c:w val="0.94496515271595005"/>
          <c:h val="0.541841196143504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parking!$D$10:$D$11</c:f>
              <c:strCache>
                <c:ptCount val="1"/>
                <c:pt idx="0">
                  <c:v>Scenario3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A2-4315-98A0-9DD48B6EB821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A2-4315-98A0-9DD48B6EB821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A2-4315-98A0-9DD48B6EB821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AA2-4315-98A0-9DD48B6EB8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parking!$B$12:$C$17</c:f>
              <c:multiLvlStrCache>
                <c:ptCount val="4"/>
                <c:lvl>
                  <c:pt idx="0">
                    <c:v>car</c:v>
                  </c:pt>
                  <c:pt idx="1">
                    <c:v>avrs</c:v>
                  </c:pt>
                  <c:pt idx="2">
                    <c:v>car</c:v>
                  </c:pt>
                  <c:pt idx="3">
                    <c:v>avrs</c:v>
                  </c:pt>
                </c:lvl>
                <c:lvl>
                  <c:pt idx="0">
                    <c:v>car</c:v>
                  </c:pt>
                  <c:pt idx="2">
                    <c:v>car</c:v>
                  </c:pt>
                </c:lvl>
                <c:lvl>
                  <c:pt idx="0">
                    <c:v>Free parking</c:v>
                  </c:pt>
                  <c:pt idx="2">
                    <c:v>Paid parking</c:v>
                  </c:pt>
                </c:lvl>
              </c:multiLvlStrCache>
            </c:multiLvlStrRef>
          </c:cat>
          <c:val>
            <c:numRef>
              <c:f>parking!$D$12:$D$17</c:f>
              <c:numCache>
                <c:formatCode>0%</c:formatCode>
                <c:ptCount val="4"/>
                <c:pt idx="0">
                  <c:v>0.91558030629034304</c:v>
                </c:pt>
                <c:pt idx="1">
                  <c:v>8.4419693709657004E-2</c:v>
                </c:pt>
                <c:pt idx="2">
                  <c:v>0.5018587360594795</c:v>
                </c:pt>
                <c:pt idx="3">
                  <c:v>0.49814126394052044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A2-4315-98A0-9DD48B6EB8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3579840"/>
        <c:axId val="1213306624"/>
      </c:barChart>
      <c:catAx>
        <c:axId val="1043579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3306624"/>
        <c:crosses val="autoZero"/>
        <c:auto val="1"/>
        <c:lblAlgn val="ctr"/>
        <c:lblOffset val="100"/>
        <c:noMultiLvlLbl val="0"/>
      </c:catAx>
      <c:valAx>
        <c:axId val="1213306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3200"/>
                  <a:t>Mode Share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35798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878AF2-0820-45DD-9899-EAE4C63FDB7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CCEB884-23CB-4AAF-B5A2-E97921805A79}">
      <dgm:prSet phldrT="[Text]"/>
      <dgm:spPr/>
      <dgm:t>
        <a:bodyPr/>
        <a:lstStyle/>
        <a:p>
          <a:r>
            <a:rPr lang="en-GB" dirty="0">
              <a:solidFill>
                <a:schemeClr val="bg1"/>
              </a:solidFill>
            </a:rPr>
            <a:t>The term </a:t>
          </a:r>
          <a:r>
            <a:rPr lang="en-GB" b="1" dirty="0">
              <a:solidFill>
                <a:schemeClr val="bg1"/>
              </a:solidFill>
            </a:rPr>
            <a:t>AVRS</a:t>
          </a:r>
          <a:r>
            <a:rPr lang="en-GB" dirty="0">
              <a:solidFill>
                <a:schemeClr val="bg1"/>
              </a:solidFill>
            </a:rPr>
            <a:t> stands for Autonomous Vehicle Ride-Sharing</a:t>
          </a:r>
        </a:p>
      </dgm:t>
    </dgm:pt>
    <dgm:pt modelId="{E1C63D7D-8FAB-4FE5-A44D-AC0551842E9D}" type="parTrans" cxnId="{01A14B3E-F26A-443B-A9C9-890831A0D382}">
      <dgm:prSet/>
      <dgm:spPr/>
      <dgm:t>
        <a:bodyPr/>
        <a:lstStyle/>
        <a:p>
          <a:endParaRPr lang="en-GB"/>
        </a:p>
      </dgm:t>
    </dgm:pt>
    <dgm:pt modelId="{8C44A0BF-6A0D-41AA-84B0-9939391CDC57}" type="sibTrans" cxnId="{01A14B3E-F26A-443B-A9C9-890831A0D382}">
      <dgm:prSet/>
      <dgm:spPr/>
      <dgm:t>
        <a:bodyPr/>
        <a:lstStyle/>
        <a:p>
          <a:endParaRPr lang="en-GB"/>
        </a:p>
      </dgm:t>
    </dgm:pt>
    <dgm:pt modelId="{FD918CFA-D1DE-454D-991D-334B46722E51}" type="pres">
      <dgm:prSet presAssocID="{8C878AF2-0820-45DD-9899-EAE4C63FDB77}" presName="vert0" presStyleCnt="0">
        <dgm:presLayoutVars>
          <dgm:dir/>
          <dgm:animOne val="branch"/>
          <dgm:animLvl val="lvl"/>
        </dgm:presLayoutVars>
      </dgm:prSet>
      <dgm:spPr/>
    </dgm:pt>
    <dgm:pt modelId="{D3895B0D-9D41-4D73-8D08-8ABE57E6008E}" type="pres">
      <dgm:prSet presAssocID="{2CCEB884-23CB-4AAF-B5A2-E97921805A79}" presName="thickLine" presStyleLbl="alignNode1" presStyleIdx="0" presStyleCnt="1"/>
      <dgm:spPr/>
    </dgm:pt>
    <dgm:pt modelId="{5E282D7B-B722-44B1-9249-8007C1B0FFC4}" type="pres">
      <dgm:prSet presAssocID="{2CCEB884-23CB-4AAF-B5A2-E97921805A79}" presName="horz1" presStyleCnt="0"/>
      <dgm:spPr/>
    </dgm:pt>
    <dgm:pt modelId="{C930CA3B-58BF-47D7-9136-04A3E1B207B4}" type="pres">
      <dgm:prSet presAssocID="{2CCEB884-23CB-4AAF-B5A2-E97921805A79}" presName="tx1" presStyleLbl="revTx" presStyleIdx="0" presStyleCnt="1"/>
      <dgm:spPr/>
    </dgm:pt>
    <dgm:pt modelId="{DFABF4A9-F112-4ADC-82E8-9359F53E1B90}" type="pres">
      <dgm:prSet presAssocID="{2CCEB884-23CB-4AAF-B5A2-E97921805A79}" presName="vert1" presStyleCnt="0"/>
      <dgm:spPr/>
    </dgm:pt>
  </dgm:ptLst>
  <dgm:cxnLst>
    <dgm:cxn modelId="{BEDB5215-DD41-475E-9AD5-B5F8B4582ADE}" type="presOf" srcId="{2CCEB884-23CB-4AAF-B5A2-E97921805A79}" destId="{C930CA3B-58BF-47D7-9136-04A3E1B207B4}" srcOrd="0" destOrd="0" presId="urn:microsoft.com/office/officeart/2008/layout/LinedList"/>
    <dgm:cxn modelId="{01A14B3E-F26A-443B-A9C9-890831A0D382}" srcId="{8C878AF2-0820-45DD-9899-EAE4C63FDB77}" destId="{2CCEB884-23CB-4AAF-B5A2-E97921805A79}" srcOrd="0" destOrd="0" parTransId="{E1C63D7D-8FAB-4FE5-A44D-AC0551842E9D}" sibTransId="{8C44A0BF-6A0D-41AA-84B0-9939391CDC57}"/>
    <dgm:cxn modelId="{EEF1B8E4-F666-4C4F-8C53-578AAFB4AD06}" type="presOf" srcId="{8C878AF2-0820-45DD-9899-EAE4C63FDB77}" destId="{FD918CFA-D1DE-454D-991D-334B46722E51}" srcOrd="0" destOrd="0" presId="urn:microsoft.com/office/officeart/2008/layout/LinedList"/>
    <dgm:cxn modelId="{7AA58D88-4639-4F87-8804-EDB61FF0E4F9}" type="presParOf" srcId="{FD918CFA-D1DE-454D-991D-334B46722E51}" destId="{D3895B0D-9D41-4D73-8D08-8ABE57E6008E}" srcOrd="0" destOrd="0" presId="urn:microsoft.com/office/officeart/2008/layout/LinedList"/>
    <dgm:cxn modelId="{38DE0C5B-42A5-464C-93B1-C8583A8D2FCF}" type="presParOf" srcId="{FD918CFA-D1DE-454D-991D-334B46722E51}" destId="{5E282D7B-B722-44B1-9249-8007C1B0FFC4}" srcOrd="1" destOrd="0" presId="urn:microsoft.com/office/officeart/2008/layout/LinedList"/>
    <dgm:cxn modelId="{774E73FF-CF4B-4521-9295-592B1E499B7B}" type="presParOf" srcId="{5E282D7B-B722-44B1-9249-8007C1B0FFC4}" destId="{C930CA3B-58BF-47D7-9136-04A3E1B207B4}" srcOrd="0" destOrd="0" presId="urn:microsoft.com/office/officeart/2008/layout/LinedList"/>
    <dgm:cxn modelId="{25EC7DA9-E301-43B9-B5D7-08EFE59DBECE}" type="presParOf" srcId="{5E282D7B-B722-44B1-9249-8007C1B0FFC4}" destId="{DFABF4A9-F112-4ADC-82E8-9359F53E1B9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AC4784C-97D0-40E2-BDB5-46C28CA36F1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A22C066-04DD-4C06-AE68-F331CF2B1736}">
      <dgm:prSet phldrT="[Text]"/>
      <dgm:spPr/>
      <dgm:t>
        <a:bodyPr/>
        <a:lstStyle/>
        <a:p>
          <a:r>
            <a:rPr lang="en-GB" dirty="0"/>
            <a:t>Marginal Utility of Performing</a:t>
          </a:r>
        </a:p>
      </dgm:t>
    </dgm:pt>
    <dgm:pt modelId="{212CFF42-1CED-4279-80C5-7A3D2C0D5CFD}" type="parTrans" cxnId="{FE37A4F1-DDDA-46C9-957B-064913A3FB25}">
      <dgm:prSet/>
      <dgm:spPr/>
      <dgm:t>
        <a:bodyPr/>
        <a:lstStyle/>
        <a:p>
          <a:endParaRPr lang="en-GB"/>
        </a:p>
      </dgm:t>
    </dgm:pt>
    <dgm:pt modelId="{55E52840-5280-4C28-8E6E-0C7E9DBC3654}" type="sibTrans" cxnId="{FE37A4F1-DDDA-46C9-957B-064913A3FB25}">
      <dgm:prSet/>
      <dgm:spPr/>
      <dgm:t>
        <a:bodyPr/>
        <a:lstStyle/>
        <a:p>
          <a:endParaRPr lang="en-GB"/>
        </a:p>
      </dgm:t>
    </dgm:pt>
    <dgm:pt modelId="{C0826170-BD6D-4068-85BC-DCDFB14A5077}">
      <dgm:prSet phldrT="[Text]"/>
      <dgm:spPr/>
      <dgm:t>
        <a:bodyPr/>
        <a:lstStyle/>
        <a:p>
          <a:r>
            <a:rPr lang="en-GB" dirty="0" err="1"/>
            <a:t>marginalUtilityOfPerforming</a:t>
          </a:r>
          <a:r>
            <a:rPr lang="en-GB" dirty="0"/>
            <a:t> linked with Value of Time</a:t>
          </a:r>
        </a:p>
      </dgm:t>
    </dgm:pt>
    <dgm:pt modelId="{A5FDEDA7-E23B-46E3-BD11-58A3BA1C3618}" type="parTrans" cxnId="{C01FDF9B-F107-40AF-BC63-16C180343D91}">
      <dgm:prSet/>
      <dgm:spPr/>
      <dgm:t>
        <a:bodyPr/>
        <a:lstStyle/>
        <a:p>
          <a:endParaRPr lang="en-GB"/>
        </a:p>
      </dgm:t>
    </dgm:pt>
    <dgm:pt modelId="{3AA1DB80-8C79-46F0-99D9-32D00BE97AD9}" type="sibTrans" cxnId="{C01FDF9B-F107-40AF-BC63-16C180343D91}">
      <dgm:prSet/>
      <dgm:spPr/>
      <dgm:t>
        <a:bodyPr/>
        <a:lstStyle/>
        <a:p>
          <a:endParaRPr lang="en-GB"/>
        </a:p>
      </dgm:t>
    </dgm:pt>
    <dgm:pt modelId="{906A2F89-FACF-43A8-A9AC-2EC0CE10459C}">
      <dgm:prSet phldrT="[Text]"/>
      <dgm:spPr/>
      <dgm:t>
        <a:bodyPr/>
        <a:lstStyle/>
        <a:p>
          <a:r>
            <a:rPr lang="en-GB" dirty="0"/>
            <a:t>Mode availability by person. The current implementation assigns a penalty score each time a non-allowed mode switch was taking place</a:t>
          </a:r>
        </a:p>
      </dgm:t>
    </dgm:pt>
    <dgm:pt modelId="{486A209B-97C2-40A6-B7A8-E0008E6087CA}" type="parTrans" cxnId="{9B21DCE1-A755-4A18-99BF-A00903B27137}">
      <dgm:prSet/>
      <dgm:spPr/>
      <dgm:t>
        <a:bodyPr/>
        <a:lstStyle/>
        <a:p>
          <a:endParaRPr lang="en-GB"/>
        </a:p>
      </dgm:t>
    </dgm:pt>
    <dgm:pt modelId="{3F826F5E-D76C-4A59-8CE4-1EE0C22ACE89}" type="sibTrans" cxnId="{9B21DCE1-A755-4A18-99BF-A00903B27137}">
      <dgm:prSet/>
      <dgm:spPr/>
      <dgm:t>
        <a:bodyPr/>
        <a:lstStyle/>
        <a:p>
          <a:endParaRPr lang="en-GB"/>
        </a:p>
      </dgm:t>
    </dgm:pt>
    <dgm:pt modelId="{35BD10A7-7324-489D-9286-774E54FFB615}">
      <dgm:prSet phldrT="[Text]"/>
      <dgm:spPr/>
      <dgm:t>
        <a:bodyPr/>
        <a:lstStyle/>
        <a:p>
          <a:r>
            <a:rPr lang="en-GB" dirty="0"/>
            <a:t>Mode Availability</a:t>
          </a:r>
        </a:p>
      </dgm:t>
    </dgm:pt>
    <dgm:pt modelId="{A4675114-293D-4C8A-872D-1855EF101984}" type="parTrans" cxnId="{E5575A6B-5779-4C41-9B3D-3837E3DCF7D4}">
      <dgm:prSet/>
      <dgm:spPr/>
      <dgm:t>
        <a:bodyPr/>
        <a:lstStyle/>
        <a:p>
          <a:endParaRPr lang="en-GB"/>
        </a:p>
      </dgm:t>
    </dgm:pt>
    <dgm:pt modelId="{B95F6AA6-7C9A-476D-A4CC-CD45640582D4}" type="sibTrans" cxnId="{E5575A6B-5779-4C41-9B3D-3837E3DCF7D4}">
      <dgm:prSet/>
      <dgm:spPr/>
      <dgm:t>
        <a:bodyPr/>
        <a:lstStyle/>
        <a:p>
          <a:endParaRPr lang="en-GB"/>
        </a:p>
      </dgm:t>
    </dgm:pt>
    <dgm:pt modelId="{F76F86E5-4E20-46F0-8BD1-B0FE19DEEB4B}">
      <dgm:prSet phldrT="[Text]"/>
      <dgm:spPr/>
      <dgm:t>
        <a:bodyPr/>
        <a:lstStyle/>
        <a:p>
          <a:r>
            <a:rPr lang="en-GB" dirty="0"/>
            <a:t>More sophisticated options are being evaluated  </a:t>
          </a:r>
        </a:p>
      </dgm:t>
    </dgm:pt>
    <dgm:pt modelId="{9C4C23F2-D352-42A5-A4E6-3F5225F8F936}" type="parTrans" cxnId="{A61D41F9-B3BE-43BB-AF70-CA097C44DA87}">
      <dgm:prSet/>
      <dgm:spPr/>
      <dgm:t>
        <a:bodyPr/>
        <a:lstStyle/>
        <a:p>
          <a:endParaRPr lang="en-GB"/>
        </a:p>
      </dgm:t>
    </dgm:pt>
    <dgm:pt modelId="{B28623D5-C1BD-40C2-B616-91FC3FEECE84}" type="sibTrans" cxnId="{A61D41F9-B3BE-43BB-AF70-CA097C44DA87}">
      <dgm:prSet/>
      <dgm:spPr/>
      <dgm:t>
        <a:bodyPr/>
        <a:lstStyle/>
        <a:p>
          <a:endParaRPr lang="en-GB"/>
        </a:p>
      </dgm:t>
    </dgm:pt>
    <dgm:pt modelId="{259DA086-E1D0-47AB-BFC5-23E56C4C6EE5}">
      <dgm:prSet phldrT="[Text]"/>
      <dgm:spPr/>
      <dgm:t>
        <a:bodyPr/>
        <a:lstStyle/>
        <a:p>
          <a:r>
            <a:rPr lang="en-GB" dirty="0"/>
            <a:t>Personalised </a:t>
          </a:r>
          <a:r>
            <a:rPr lang="en-GB" dirty="0" err="1"/>
            <a:t>utilityOfMoney</a:t>
          </a:r>
          <a:r>
            <a:rPr lang="en-GB" dirty="0"/>
            <a:t> based on income*</a:t>
          </a:r>
        </a:p>
      </dgm:t>
    </dgm:pt>
    <dgm:pt modelId="{F432044E-E06E-4FD2-8287-06D3B6F58C13}" type="parTrans" cxnId="{4F0953D8-D3D6-4FC2-8793-C1FE0F55CA45}">
      <dgm:prSet/>
      <dgm:spPr/>
      <dgm:t>
        <a:bodyPr/>
        <a:lstStyle/>
        <a:p>
          <a:endParaRPr lang="en-GB"/>
        </a:p>
      </dgm:t>
    </dgm:pt>
    <dgm:pt modelId="{7FEC1E82-F139-4D9F-B834-AB4C9B4E1978}" type="sibTrans" cxnId="{4F0953D8-D3D6-4FC2-8793-C1FE0F55CA45}">
      <dgm:prSet/>
      <dgm:spPr/>
      <dgm:t>
        <a:bodyPr/>
        <a:lstStyle/>
        <a:p>
          <a:endParaRPr lang="en-GB"/>
        </a:p>
      </dgm:t>
    </dgm:pt>
    <dgm:pt modelId="{4450092F-3AC1-4B18-8587-49A4DFDEA840}">
      <dgm:prSet phldrT="[Text]"/>
      <dgm:spPr/>
      <dgm:t>
        <a:bodyPr/>
        <a:lstStyle/>
        <a:p>
          <a:r>
            <a:rPr lang="en-GB" dirty="0"/>
            <a:t>Utility of Money</a:t>
          </a:r>
        </a:p>
      </dgm:t>
    </dgm:pt>
    <dgm:pt modelId="{C62945CB-71CE-491E-9EF0-9BBC52A8B5A3}" type="parTrans" cxnId="{2B63AB0D-E290-4B73-854F-8EDFB8BEAF64}">
      <dgm:prSet/>
      <dgm:spPr/>
      <dgm:t>
        <a:bodyPr/>
        <a:lstStyle/>
        <a:p>
          <a:endParaRPr lang="en-GB"/>
        </a:p>
      </dgm:t>
    </dgm:pt>
    <dgm:pt modelId="{4EC37CE8-66C1-4B88-BC57-41F4BB231BE0}" type="sibTrans" cxnId="{2B63AB0D-E290-4B73-854F-8EDFB8BEAF64}">
      <dgm:prSet/>
      <dgm:spPr/>
      <dgm:t>
        <a:bodyPr/>
        <a:lstStyle/>
        <a:p>
          <a:endParaRPr lang="en-GB"/>
        </a:p>
      </dgm:t>
    </dgm:pt>
    <dgm:pt modelId="{3C292F69-E578-4E97-B068-D0057FD4E8D4}">
      <dgm:prSet phldrT="[Text]"/>
      <dgm:spPr/>
      <dgm:t>
        <a:bodyPr/>
        <a:lstStyle/>
        <a:p>
          <a:r>
            <a:rPr lang="en-GB" dirty="0"/>
            <a:t>Other</a:t>
          </a:r>
        </a:p>
      </dgm:t>
    </dgm:pt>
    <dgm:pt modelId="{DAA39F55-15B9-4C5D-B443-0A3E0202EFE7}" type="parTrans" cxnId="{B05CA6A2-F1D0-468C-950F-BEC3322F9A1B}">
      <dgm:prSet/>
      <dgm:spPr/>
      <dgm:t>
        <a:bodyPr/>
        <a:lstStyle/>
        <a:p>
          <a:endParaRPr lang="en-GB"/>
        </a:p>
      </dgm:t>
    </dgm:pt>
    <dgm:pt modelId="{FCDB7CF7-D1B4-4AFC-9435-DE50CC5B271B}" type="sibTrans" cxnId="{B05CA6A2-F1D0-468C-950F-BEC3322F9A1B}">
      <dgm:prSet/>
      <dgm:spPr/>
      <dgm:t>
        <a:bodyPr/>
        <a:lstStyle/>
        <a:p>
          <a:endParaRPr lang="en-GB"/>
        </a:p>
      </dgm:t>
    </dgm:pt>
    <dgm:pt modelId="{AA31C9D8-A3AE-4152-A96E-A6877EF30808}">
      <dgm:prSet phldrT="[Text]"/>
      <dgm:spPr/>
      <dgm:t>
        <a:bodyPr/>
        <a:lstStyle/>
        <a:p>
          <a:r>
            <a:rPr lang="en-US" dirty="0"/>
            <a:t>Parking fares depending on destination location and trip purpose</a:t>
          </a:r>
          <a:endParaRPr lang="en-GB" dirty="0"/>
        </a:p>
      </dgm:t>
    </dgm:pt>
    <dgm:pt modelId="{A657D889-8CFF-4A03-96F9-09090AFE1463}" type="parTrans" cxnId="{99E6773E-1A89-4282-901F-3F04D00CC6EC}">
      <dgm:prSet/>
      <dgm:spPr/>
      <dgm:t>
        <a:bodyPr/>
        <a:lstStyle/>
        <a:p>
          <a:endParaRPr lang="en-GB"/>
        </a:p>
      </dgm:t>
    </dgm:pt>
    <dgm:pt modelId="{39D491B4-AF40-4886-9515-FA0A27FC948C}" type="sibTrans" cxnId="{99E6773E-1A89-4282-901F-3F04D00CC6EC}">
      <dgm:prSet/>
      <dgm:spPr/>
      <dgm:t>
        <a:bodyPr/>
        <a:lstStyle/>
        <a:p>
          <a:endParaRPr lang="en-GB"/>
        </a:p>
      </dgm:t>
    </dgm:pt>
    <dgm:pt modelId="{92747288-9F8E-48CC-9AD8-060BB5740E6A}">
      <dgm:prSet/>
      <dgm:spPr/>
      <dgm:t>
        <a:bodyPr/>
        <a:lstStyle/>
        <a:p>
          <a:r>
            <a:rPr lang="en-GB" dirty="0"/>
            <a:t>Bus fares depending on age (free for older people)</a:t>
          </a:r>
        </a:p>
      </dgm:t>
    </dgm:pt>
    <dgm:pt modelId="{83DE3574-1EC6-4E69-8CA0-F347E3DFC363}" type="parTrans" cxnId="{69D37C43-A326-4069-98C6-089C3C0E008B}">
      <dgm:prSet/>
      <dgm:spPr/>
      <dgm:t>
        <a:bodyPr/>
        <a:lstStyle/>
        <a:p>
          <a:endParaRPr lang="en-GB"/>
        </a:p>
      </dgm:t>
    </dgm:pt>
    <dgm:pt modelId="{482FE1CE-AC50-4214-9B6D-486080012B56}" type="sibTrans" cxnId="{69D37C43-A326-4069-98C6-089C3C0E008B}">
      <dgm:prSet/>
      <dgm:spPr/>
      <dgm:t>
        <a:bodyPr/>
        <a:lstStyle/>
        <a:p>
          <a:endParaRPr lang="en-GB"/>
        </a:p>
      </dgm:t>
    </dgm:pt>
    <dgm:pt modelId="{F0CDCC4D-F4B4-4061-9DA9-C5D4321B1E12}" type="pres">
      <dgm:prSet presAssocID="{5AC4784C-97D0-40E2-BDB5-46C28CA36F18}" presName="linear" presStyleCnt="0">
        <dgm:presLayoutVars>
          <dgm:dir/>
          <dgm:animLvl val="lvl"/>
          <dgm:resizeHandles val="exact"/>
        </dgm:presLayoutVars>
      </dgm:prSet>
      <dgm:spPr/>
    </dgm:pt>
    <dgm:pt modelId="{334B9A0D-4542-4C25-8DBA-A7D434EEDD95}" type="pres">
      <dgm:prSet presAssocID="{8A22C066-04DD-4C06-AE68-F331CF2B1736}" presName="parentLin" presStyleCnt="0"/>
      <dgm:spPr/>
    </dgm:pt>
    <dgm:pt modelId="{5309A1DC-B9BE-4FCE-B3E0-D2F73A35723E}" type="pres">
      <dgm:prSet presAssocID="{8A22C066-04DD-4C06-AE68-F331CF2B1736}" presName="parentLeftMargin" presStyleLbl="node1" presStyleIdx="0" presStyleCnt="4"/>
      <dgm:spPr/>
    </dgm:pt>
    <dgm:pt modelId="{4E0866FE-E9CB-42F5-838B-B88464EEB269}" type="pres">
      <dgm:prSet presAssocID="{8A22C066-04DD-4C06-AE68-F331CF2B173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95830E6-5848-4832-973D-CE2EFCC438AD}" type="pres">
      <dgm:prSet presAssocID="{8A22C066-04DD-4C06-AE68-F331CF2B1736}" presName="negativeSpace" presStyleCnt="0"/>
      <dgm:spPr/>
    </dgm:pt>
    <dgm:pt modelId="{68ADE682-E1A7-4EC9-B3CB-B2B56E0BFCC5}" type="pres">
      <dgm:prSet presAssocID="{8A22C066-04DD-4C06-AE68-F331CF2B1736}" presName="childText" presStyleLbl="conFgAcc1" presStyleIdx="0" presStyleCnt="4">
        <dgm:presLayoutVars>
          <dgm:bulletEnabled val="1"/>
        </dgm:presLayoutVars>
      </dgm:prSet>
      <dgm:spPr/>
    </dgm:pt>
    <dgm:pt modelId="{071341A8-B936-43C4-9FD1-66296DA25F36}" type="pres">
      <dgm:prSet presAssocID="{55E52840-5280-4C28-8E6E-0C7E9DBC3654}" presName="spaceBetweenRectangles" presStyleCnt="0"/>
      <dgm:spPr/>
    </dgm:pt>
    <dgm:pt modelId="{4B2FD399-185C-49EE-B54E-3AB3CEC70D40}" type="pres">
      <dgm:prSet presAssocID="{35BD10A7-7324-489D-9286-774E54FFB615}" presName="parentLin" presStyleCnt="0"/>
      <dgm:spPr/>
    </dgm:pt>
    <dgm:pt modelId="{7C4143AD-AA8E-4291-A22B-38626325E93F}" type="pres">
      <dgm:prSet presAssocID="{35BD10A7-7324-489D-9286-774E54FFB615}" presName="parentLeftMargin" presStyleLbl="node1" presStyleIdx="0" presStyleCnt="4"/>
      <dgm:spPr/>
    </dgm:pt>
    <dgm:pt modelId="{6DCE7AAE-54FE-4289-9970-8D449C078F97}" type="pres">
      <dgm:prSet presAssocID="{35BD10A7-7324-489D-9286-774E54FFB61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74D7858-38BC-4D85-9B4F-FA9F656A961F}" type="pres">
      <dgm:prSet presAssocID="{35BD10A7-7324-489D-9286-774E54FFB615}" presName="negativeSpace" presStyleCnt="0"/>
      <dgm:spPr/>
    </dgm:pt>
    <dgm:pt modelId="{23B987FF-9BCC-46FF-9DE9-F249F25CC2CD}" type="pres">
      <dgm:prSet presAssocID="{35BD10A7-7324-489D-9286-774E54FFB615}" presName="childText" presStyleLbl="conFgAcc1" presStyleIdx="1" presStyleCnt="4">
        <dgm:presLayoutVars>
          <dgm:bulletEnabled val="1"/>
        </dgm:presLayoutVars>
      </dgm:prSet>
      <dgm:spPr/>
    </dgm:pt>
    <dgm:pt modelId="{DA87B58B-64EE-498E-90B7-E63DC74DF6EB}" type="pres">
      <dgm:prSet presAssocID="{B95F6AA6-7C9A-476D-A4CC-CD45640582D4}" presName="spaceBetweenRectangles" presStyleCnt="0"/>
      <dgm:spPr/>
    </dgm:pt>
    <dgm:pt modelId="{11D9AB21-3B8D-4770-8D2B-DD0F02A60216}" type="pres">
      <dgm:prSet presAssocID="{4450092F-3AC1-4B18-8587-49A4DFDEA840}" presName="parentLin" presStyleCnt="0"/>
      <dgm:spPr/>
    </dgm:pt>
    <dgm:pt modelId="{708DD4B4-C243-42AB-9A1E-97B3F3117FC1}" type="pres">
      <dgm:prSet presAssocID="{4450092F-3AC1-4B18-8587-49A4DFDEA840}" presName="parentLeftMargin" presStyleLbl="node1" presStyleIdx="1" presStyleCnt="4"/>
      <dgm:spPr/>
    </dgm:pt>
    <dgm:pt modelId="{2354FE47-E297-4626-A374-2615C4B9C923}" type="pres">
      <dgm:prSet presAssocID="{4450092F-3AC1-4B18-8587-49A4DFDEA84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13A978C-5C88-4B3F-B5CB-321699C8FF81}" type="pres">
      <dgm:prSet presAssocID="{4450092F-3AC1-4B18-8587-49A4DFDEA840}" presName="negativeSpace" presStyleCnt="0"/>
      <dgm:spPr/>
    </dgm:pt>
    <dgm:pt modelId="{7B2C480E-254E-4ACC-8FFD-A58C8B5A7E3F}" type="pres">
      <dgm:prSet presAssocID="{4450092F-3AC1-4B18-8587-49A4DFDEA840}" presName="childText" presStyleLbl="conFgAcc1" presStyleIdx="2" presStyleCnt="4">
        <dgm:presLayoutVars>
          <dgm:bulletEnabled val="1"/>
        </dgm:presLayoutVars>
      </dgm:prSet>
      <dgm:spPr/>
    </dgm:pt>
    <dgm:pt modelId="{290D2452-03BD-436A-8427-F5700C9C9373}" type="pres">
      <dgm:prSet presAssocID="{4EC37CE8-66C1-4B88-BC57-41F4BB231BE0}" presName="spaceBetweenRectangles" presStyleCnt="0"/>
      <dgm:spPr/>
    </dgm:pt>
    <dgm:pt modelId="{EC7FFB6C-62D9-4D10-8006-8E4631A5D632}" type="pres">
      <dgm:prSet presAssocID="{3C292F69-E578-4E97-B068-D0057FD4E8D4}" presName="parentLin" presStyleCnt="0"/>
      <dgm:spPr/>
    </dgm:pt>
    <dgm:pt modelId="{B0DBC4CE-A059-49AF-98F7-9C76C7124304}" type="pres">
      <dgm:prSet presAssocID="{3C292F69-E578-4E97-B068-D0057FD4E8D4}" presName="parentLeftMargin" presStyleLbl="node1" presStyleIdx="2" presStyleCnt="4"/>
      <dgm:spPr/>
    </dgm:pt>
    <dgm:pt modelId="{F27993BC-9A55-4000-88CB-86801B9F9603}" type="pres">
      <dgm:prSet presAssocID="{3C292F69-E578-4E97-B068-D0057FD4E8D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B203FDC-907E-4B88-8E58-CDC6339F455F}" type="pres">
      <dgm:prSet presAssocID="{3C292F69-E578-4E97-B068-D0057FD4E8D4}" presName="negativeSpace" presStyleCnt="0"/>
      <dgm:spPr/>
    </dgm:pt>
    <dgm:pt modelId="{19809F5E-5B3A-4EA1-BA40-73DF0170BADD}" type="pres">
      <dgm:prSet presAssocID="{3C292F69-E578-4E97-B068-D0057FD4E8D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B63AB0D-E290-4B73-854F-8EDFB8BEAF64}" srcId="{5AC4784C-97D0-40E2-BDB5-46C28CA36F18}" destId="{4450092F-3AC1-4B18-8587-49A4DFDEA840}" srcOrd="2" destOrd="0" parTransId="{C62945CB-71CE-491E-9EF0-9BBC52A8B5A3}" sibTransId="{4EC37CE8-66C1-4B88-BC57-41F4BB231BE0}"/>
    <dgm:cxn modelId="{AF2A222B-1518-4688-B554-9ED54AC4A5E0}" type="presOf" srcId="{35BD10A7-7324-489D-9286-774E54FFB615}" destId="{6DCE7AAE-54FE-4289-9970-8D449C078F97}" srcOrd="1" destOrd="0" presId="urn:microsoft.com/office/officeart/2005/8/layout/list1"/>
    <dgm:cxn modelId="{99E6773E-1A89-4282-901F-3F04D00CC6EC}" srcId="{3C292F69-E578-4E97-B068-D0057FD4E8D4}" destId="{AA31C9D8-A3AE-4152-A96E-A6877EF30808}" srcOrd="0" destOrd="0" parTransId="{A657D889-8CFF-4A03-96F9-09090AFE1463}" sibTransId="{39D491B4-AF40-4886-9515-FA0A27FC948C}"/>
    <dgm:cxn modelId="{A130853E-03FC-45A3-8903-7BED944B291D}" type="presOf" srcId="{4450092F-3AC1-4B18-8587-49A4DFDEA840}" destId="{708DD4B4-C243-42AB-9A1E-97B3F3117FC1}" srcOrd="0" destOrd="0" presId="urn:microsoft.com/office/officeart/2005/8/layout/list1"/>
    <dgm:cxn modelId="{69D37C43-A326-4069-98C6-089C3C0E008B}" srcId="{3C292F69-E578-4E97-B068-D0057FD4E8D4}" destId="{92747288-9F8E-48CC-9AD8-060BB5740E6A}" srcOrd="1" destOrd="0" parTransId="{83DE3574-1EC6-4E69-8CA0-F347E3DFC363}" sibTransId="{482FE1CE-AC50-4214-9B6D-486080012B56}"/>
    <dgm:cxn modelId="{AF095A66-800E-4879-8E39-DD865502FD93}" type="presOf" srcId="{92747288-9F8E-48CC-9AD8-060BB5740E6A}" destId="{19809F5E-5B3A-4EA1-BA40-73DF0170BADD}" srcOrd="0" destOrd="1" presId="urn:microsoft.com/office/officeart/2005/8/layout/list1"/>
    <dgm:cxn modelId="{60CAA366-84F0-4E65-BCF4-5540B3DAC889}" type="presOf" srcId="{8A22C066-04DD-4C06-AE68-F331CF2B1736}" destId="{5309A1DC-B9BE-4FCE-B3E0-D2F73A35723E}" srcOrd="0" destOrd="0" presId="urn:microsoft.com/office/officeart/2005/8/layout/list1"/>
    <dgm:cxn modelId="{E5575A6B-5779-4C41-9B3D-3837E3DCF7D4}" srcId="{5AC4784C-97D0-40E2-BDB5-46C28CA36F18}" destId="{35BD10A7-7324-489D-9286-774E54FFB615}" srcOrd="1" destOrd="0" parTransId="{A4675114-293D-4C8A-872D-1855EF101984}" sibTransId="{B95F6AA6-7C9A-476D-A4CC-CD45640582D4}"/>
    <dgm:cxn modelId="{BDD39E6F-989A-4175-8244-5A10B4550BCC}" type="presOf" srcId="{8A22C066-04DD-4C06-AE68-F331CF2B1736}" destId="{4E0866FE-E9CB-42F5-838B-B88464EEB269}" srcOrd="1" destOrd="0" presId="urn:microsoft.com/office/officeart/2005/8/layout/list1"/>
    <dgm:cxn modelId="{8241C151-8938-4859-85C3-AD4BB88A1E72}" type="presOf" srcId="{5AC4784C-97D0-40E2-BDB5-46C28CA36F18}" destId="{F0CDCC4D-F4B4-4061-9DA9-C5D4321B1E12}" srcOrd="0" destOrd="0" presId="urn:microsoft.com/office/officeart/2005/8/layout/list1"/>
    <dgm:cxn modelId="{1A61A559-B200-4A50-B3F1-97086FF02A7D}" type="presOf" srcId="{3C292F69-E578-4E97-B068-D0057FD4E8D4}" destId="{B0DBC4CE-A059-49AF-98F7-9C76C7124304}" srcOrd="0" destOrd="0" presId="urn:microsoft.com/office/officeart/2005/8/layout/list1"/>
    <dgm:cxn modelId="{1ADA075A-4F0A-4818-A740-182567C76A94}" type="presOf" srcId="{259DA086-E1D0-47AB-BFC5-23E56C4C6EE5}" destId="{7B2C480E-254E-4ACC-8FFD-A58C8B5A7E3F}" srcOrd="0" destOrd="0" presId="urn:microsoft.com/office/officeart/2005/8/layout/list1"/>
    <dgm:cxn modelId="{705B508D-999F-447E-B459-CC1BCD4B139A}" type="presOf" srcId="{C0826170-BD6D-4068-85BC-DCDFB14A5077}" destId="{68ADE682-E1A7-4EC9-B3CB-B2B56E0BFCC5}" srcOrd="0" destOrd="0" presId="urn:microsoft.com/office/officeart/2005/8/layout/list1"/>
    <dgm:cxn modelId="{C01FDF9B-F107-40AF-BC63-16C180343D91}" srcId="{8A22C066-04DD-4C06-AE68-F331CF2B1736}" destId="{C0826170-BD6D-4068-85BC-DCDFB14A5077}" srcOrd="0" destOrd="0" parTransId="{A5FDEDA7-E23B-46E3-BD11-58A3BA1C3618}" sibTransId="{3AA1DB80-8C79-46F0-99D9-32D00BE97AD9}"/>
    <dgm:cxn modelId="{B05CA6A2-F1D0-468C-950F-BEC3322F9A1B}" srcId="{5AC4784C-97D0-40E2-BDB5-46C28CA36F18}" destId="{3C292F69-E578-4E97-B068-D0057FD4E8D4}" srcOrd="3" destOrd="0" parTransId="{DAA39F55-15B9-4C5D-B443-0A3E0202EFE7}" sibTransId="{FCDB7CF7-D1B4-4AFC-9435-DE50CC5B271B}"/>
    <dgm:cxn modelId="{EF4A82B6-BC0B-4076-A52B-24350D6F8AFD}" type="presOf" srcId="{F76F86E5-4E20-46F0-8BD1-B0FE19DEEB4B}" destId="{23B987FF-9BCC-46FF-9DE9-F249F25CC2CD}" srcOrd="0" destOrd="1" presId="urn:microsoft.com/office/officeart/2005/8/layout/list1"/>
    <dgm:cxn modelId="{941F26B7-F387-4E7C-B1E0-BF60150BB400}" type="presOf" srcId="{4450092F-3AC1-4B18-8587-49A4DFDEA840}" destId="{2354FE47-E297-4626-A374-2615C4B9C923}" srcOrd="1" destOrd="0" presId="urn:microsoft.com/office/officeart/2005/8/layout/list1"/>
    <dgm:cxn modelId="{A11935C5-670E-470E-977B-11CC482AA443}" type="presOf" srcId="{AA31C9D8-A3AE-4152-A96E-A6877EF30808}" destId="{19809F5E-5B3A-4EA1-BA40-73DF0170BADD}" srcOrd="0" destOrd="0" presId="urn:microsoft.com/office/officeart/2005/8/layout/list1"/>
    <dgm:cxn modelId="{4F0953D8-D3D6-4FC2-8793-C1FE0F55CA45}" srcId="{4450092F-3AC1-4B18-8587-49A4DFDEA840}" destId="{259DA086-E1D0-47AB-BFC5-23E56C4C6EE5}" srcOrd="0" destOrd="0" parTransId="{F432044E-E06E-4FD2-8287-06D3B6F58C13}" sibTransId="{7FEC1E82-F139-4D9F-B834-AB4C9B4E1978}"/>
    <dgm:cxn modelId="{227D77D8-EB41-4D0D-9844-1BC74BDC749B}" type="presOf" srcId="{3C292F69-E578-4E97-B068-D0057FD4E8D4}" destId="{F27993BC-9A55-4000-88CB-86801B9F9603}" srcOrd="1" destOrd="0" presId="urn:microsoft.com/office/officeart/2005/8/layout/list1"/>
    <dgm:cxn modelId="{084A9BD8-CA95-4D7C-804E-3EB8F60B99B1}" type="presOf" srcId="{906A2F89-FACF-43A8-A9AC-2EC0CE10459C}" destId="{23B987FF-9BCC-46FF-9DE9-F249F25CC2CD}" srcOrd="0" destOrd="0" presId="urn:microsoft.com/office/officeart/2005/8/layout/list1"/>
    <dgm:cxn modelId="{9B21DCE1-A755-4A18-99BF-A00903B27137}" srcId="{35BD10A7-7324-489D-9286-774E54FFB615}" destId="{906A2F89-FACF-43A8-A9AC-2EC0CE10459C}" srcOrd="0" destOrd="0" parTransId="{486A209B-97C2-40A6-B7A8-E0008E6087CA}" sibTransId="{3F826F5E-D76C-4A59-8CE4-1EE0C22ACE89}"/>
    <dgm:cxn modelId="{EB5D88EE-078D-4CF2-9877-F988B95A31BD}" type="presOf" srcId="{35BD10A7-7324-489D-9286-774E54FFB615}" destId="{7C4143AD-AA8E-4291-A22B-38626325E93F}" srcOrd="0" destOrd="0" presId="urn:microsoft.com/office/officeart/2005/8/layout/list1"/>
    <dgm:cxn modelId="{FE37A4F1-DDDA-46C9-957B-064913A3FB25}" srcId="{5AC4784C-97D0-40E2-BDB5-46C28CA36F18}" destId="{8A22C066-04DD-4C06-AE68-F331CF2B1736}" srcOrd="0" destOrd="0" parTransId="{212CFF42-1CED-4279-80C5-7A3D2C0D5CFD}" sibTransId="{55E52840-5280-4C28-8E6E-0C7E9DBC3654}"/>
    <dgm:cxn modelId="{A61D41F9-B3BE-43BB-AF70-CA097C44DA87}" srcId="{35BD10A7-7324-489D-9286-774E54FFB615}" destId="{F76F86E5-4E20-46F0-8BD1-B0FE19DEEB4B}" srcOrd="1" destOrd="0" parTransId="{9C4C23F2-D352-42A5-A4E6-3F5225F8F936}" sibTransId="{B28623D5-C1BD-40C2-B616-91FC3FEECE84}"/>
    <dgm:cxn modelId="{9673533F-5EDA-4462-92E8-786A132BEB82}" type="presParOf" srcId="{F0CDCC4D-F4B4-4061-9DA9-C5D4321B1E12}" destId="{334B9A0D-4542-4C25-8DBA-A7D434EEDD95}" srcOrd="0" destOrd="0" presId="urn:microsoft.com/office/officeart/2005/8/layout/list1"/>
    <dgm:cxn modelId="{00FC88E3-591A-42A6-BD60-1079C5D583CE}" type="presParOf" srcId="{334B9A0D-4542-4C25-8DBA-A7D434EEDD95}" destId="{5309A1DC-B9BE-4FCE-B3E0-D2F73A35723E}" srcOrd="0" destOrd="0" presId="urn:microsoft.com/office/officeart/2005/8/layout/list1"/>
    <dgm:cxn modelId="{345F5DD2-76A6-4D98-A918-3C1F37A8385F}" type="presParOf" srcId="{334B9A0D-4542-4C25-8DBA-A7D434EEDD95}" destId="{4E0866FE-E9CB-42F5-838B-B88464EEB269}" srcOrd="1" destOrd="0" presId="urn:microsoft.com/office/officeart/2005/8/layout/list1"/>
    <dgm:cxn modelId="{853F2F67-CC5A-45FF-A3A0-7DBC5BF029F6}" type="presParOf" srcId="{F0CDCC4D-F4B4-4061-9DA9-C5D4321B1E12}" destId="{595830E6-5848-4832-973D-CE2EFCC438AD}" srcOrd="1" destOrd="0" presId="urn:microsoft.com/office/officeart/2005/8/layout/list1"/>
    <dgm:cxn modelId="{58E82DDE-5D83-44E9-91B6-88E47FFB549C}" type="presParOf" srcId="{F0CDCC4D-F4B4-4061-9DA9-C5D4321B1E12}" destId="{68ADE682-E1A7-4EC9-B3CB-B2B56E0BFCC5}" srcOrd="2" destOrd="0" presId="urn:microsoft.com/office/officeart/2005/8/layout/list1"/>
    <dgm:cxn modelId="{CECDF728-1D31-4BE0-944B-66EE6257B869}" type="presParOf" srcId="{F0CDCC4D-F4B4-4061-9DA9-C5D4321B1E12}" destId="{071341A8-B936-43C4-9FD1-66296DA25F36}" srcOrd="3" destOrd="0" presId="urn:microsoft.com/office/officeart/2005/8/layout/list1"/>
    <dgm:cxn modelId="{E3204E49-6D81-499E-83E1-71388B153E37}" type="presParOf" srcId="{F0CDCC4D-F4B4-4061-9DA9-C5D4321B1E12}" destId="{4B2FD399-185C-49EE-B54E-3AB3CEC70D40}" srcOrd="4" destOrd="0" presId="urn:microsoft.com/office/officeart/2005/8/layout/list1"/>
    <dgm:cxn modelId="{7A584C89-A034-465B-923D-D0FE5A2039F0}" type="presParOf" srcId="{4B2FD399-185C-49EE-B54E-3AB3CEC70D40}" destId="{7C4143AD-AA8E-4291-A22B-38626325E93F}" srcOrd="0" destOrd="0" presId="urn:microsoft.com/office/officeart/2005/8/layout/list1"/>
    <dgm:cxn modelId="{682372B2-C341-483D-9697-2A42EA15DEAE}" type="presParOf" srcId="{4B2FD399-185C-49EE-B54E-3AB3CEC70D40}" destId="{6DCE7AAE-54FE-4289-9970-8D449C078F97}" srcOrd="1" destOrd="0" presId="urn:microsoft.com/office/officeart/2005/8/layout/list1"/>
    <dgm:cxn modelId="{B4575772-986A-4595-80C4-34029E7889C2}" type="presParOf" srcId="{F0CDCC4D-F4B4-4061-9DA9-C5D4321B1E12}" destId="{E74D7858-38BC-4D85-9B4F-FA9F656A961F}" srcOrd="5" destOrd="0" presId="urn:microsoft.com/office/officeart/2005/8/layout/list1"/>
    <dgm:cxn modelId="{F78765A7-40BD-434B-8A82-AB117EB7F4F6}" type="presParOf" srcId="{F0CDCC4D-F4B4-4061-9DA9-C5D4321B1E12}" destId="{23B987FF-9BCC-46FF-9DE9-F249F25CC2CD}" srcOrd="6" destOrd="0" presId="urn:microsoft.com/office/officeart/2005/8/layout/list1"/>
    <dgm:cxn modelId="{24226296-F064-4E8E-8D53-D0C284588F9C}" type="presParOf" srcId="{F0CDCC4D-F4B4-4061-9DA9-C5D4321B1E12}" destId="{DA87B58B-64EE-498E-90B7-E63DC74DF6EB}" srcOrd="7" destOrd="0" presId="urn:microsoft.com/office/officeart/2005/8/layout/list1"/>
    <dgm:cxn modelId="{56E9ADEF-8564-49E0-BB7F-6675FCDD65D5}" type="presParOf" srcId="{F0CDCC4D-F4B4-4061-9DA9-C5D4321B1E12}" destId="{11D9AB21-3B8D-4770-8D2B-DD0F02A60216}" srcOrd="8" destOrd="0" presId="urn:microsoft.com/office/officeart/2005/8/layout/list1"/>
    <dgm:cxn modelId="{B0EF5E96-8942-435F-8D82-4DCC79FAC582}" type="presParOf" srcId="{11D9AB21-3B8D-4770-8D2B-DD0F02A60216}" destId="{708DD4B4-C243-42AB-9A1E-97B3F3117FC1}" srcOrd="0" destOrd="0" presId="urn:microsoft.com/office/officeart/2005/8/layout/list1"/>
    <dgm:cxn modelId="{63AC0EDB-7BED-431E-B262-31C5918552EC}" type="presParOf" srcId="{11D9AB21-3B8D-4770-8D2B-DD0F02A60216}" destId="{2354FE47-E297-4626-A374-2615C4B9C923}" srcOrd="1" destOrd="0" presId="urn:microsoft.com/office/officeart/2005/8/layout/list1"/>
    <dgm:cxn modelId="{BE3B86C6-EA68-4EEE-93B7-527F57E4379C}" type="presParOf" srcId="{F0CDCC4D-F4B4-4061-9DA9-C5D4321B1E12}" destId="{213A978C-5C88-4B3F-B5CB-321699C8FF81}" srcOrd="9" destOrd="0" presId="urn:microsoft.com/office/officeart/2005/8/layout/list1"/>
    <dgm:cxn modelId="{12DC6785-C84D-4F86-B7AF-C18507EA5EFB}" type="presParOf" srcId="{F0CDCC4D-F4B4-4061-9DA9-C5D4321B1E12}" destId="{7B2C480E-254E-4ACC-8FFD-A58C8B5A7E3F}" srcOrd="10" destOrd="0" presId="urn:microsoft.com/office/officeart/2005/8/layout/list1"/>
    <dgm:cxn modelId="{9D2A7D19-FFFE-4133-9AB8-9BEA906612CF}" type="presParOf" srcId="{F0CDCC4D-F4B4-4061-9DA9-C5D4321B1E12}" destId="{290D2452-03BD-436A-8427-F5700C9C9373}" srcOrd="11" destOrd="0" presId="urn:microsoft.com/office/officeart/2005/8/layout/list1"/>
    <dgm:cxn modelId="{89D396EE-F0A0-44FB-8058-5D6B69C18130}" type="presParOf" srcId="{F0CDCC4D-F4B4-4061-9DA9-C5D4321B1E12}" destId="{EC7FFB6C-62D9-4D10-8006-8E4631A5D632}" srcOrd="12" destOrd="0" presId="urn:microsoft.com/office/officeart/2005/8/layout/list1"/>
    <dgm:cxn modelId="{2F67E672-E8E4-4329-9CF8-81DF95A08B92}" type="presParOf" srcId="{EC7FFB6C-62D9-4D10-8006-8E4631A5D632}" destId="{B0DBC4CE-A059-49AF-98F7-9C76C7124304}" srcOrd="0" destOrd="0" presId="urn:microsoft.com/office/officeart/2005/8/layout/list1"/>
    <dgm:cxn modelId="{BA274310-556D-4A22-BF2C-FE1DAE739A75}" type="presParOf" srcId="{EC7FFB6C-62D9-4D10-8006-8E4631A5D632}" destId="{F27993BC-9A55-4000-88CB-86801B9F9603}" srcOrd="1" destOrd="0" presId="urn:microsoft.com/office/officeart/2005/8/layout/list1"/>
    <dgm:cxn modelId="{3BC150D4-4263-47C3-B5F3-58E3BE50B5F3}" type="presParOf" srcId="{F0CDCC4D-F4B4-4061-9DA9-C5D4321B1E12}" destId="{BB203FDC-907E-4B88-8E58-CDC6339F455F}" srcOrd="13" destOrd="0" presId="urn:microsoft.com/office/officeart/2005/8/layout/list1"/>
    <dgm:cxn modelId="{0E3209BA-984E-48A8-BCE3-8322DAC4A78D}" type="presParOf" srcId="{F0CDCC4D-F4B4-4061-9DA9-C5D4321B1E12}" destId="{19809F5E-5B3A-4EA1-BA40-73DF0170BAD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F3A8752-7A00-41CC-8554-30ACEA07FA08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42786FD-C1CC-4AA8-8FD2-7C44A3B7A4C9}">
      <dgm:prSet phldrT="[Text]"/>
      <dgm:spPr/>
      <dgm:t>
        <a:bodyPr/>
        <a:lstStyle/>
        <a:p>
          <a:r>
            <a:rPr lang="en-GB" dirty="0"/>
            <a:t>Updating Score</a:t>
          </a:r>
        </a:p>
      </dgm:t>
    </dgm:pt>
    <dgm:pt modelId="{455148D0-AAF9-42F6-B486-9B6363ECC8E8}" type="parTrans" cxnId="{53058BB8-5BE4-4456-B1A2-1DA8016453F7}">
      <dgm:prSet/>
      <dgm:spPr/>
      <dgm:t>
        <a:bodyPr/>
        <a:lstStyle/>
        <a:p>
          <a:endParaRPr lang="en-GB"/>
        </a:p>
      </dgm:t>
    </dgm:pt>
    <dgm:pt modelId="{83061D57-8E02-4BF7-9AE9-7D415BC01FD6}" type="sibTrans" cxnId="{53058BB8-5BE4-4456-B1A2-1DA8016453F7}">
      <dgm:prSet/>
      <dgm:spPr/>
      <dgm:t>
        <a:bodyPr/>
        <a:lstStyle/>
        <a:p>
          <a:endParaRPr lang="en-GB"/>
        </a:p>
      </dgm:t>
    </dgm:pt>
    <dgm:pt modelId="{786731A3-A165-4A9B-A12F-768738A64F64}">
      <dgm:prSet phldrT="[Text]"/>
      <dgm:spPr/>
      <dgm:t>
        <a:bodyPr/>
        <a:lstStyle/>
        <a:p>
          <a:r>
            <a:rPr lang="en-GB"/>
            <a:t>Public transport fares</a:t>
          </a:r>
          <a:endParaRPr lang="en-GB" dirty="0"/>
        </a:p>
      </dgm:t>
    </dgm:pt>
    <dgm:pt modelId="{B2152233-4F9C-42D0-AA5B-CC2E2F0C4BCE}" type="parTrans" cxnId="{9A66DCFD-090D-4D34-BB35-72D506FAEE90}">
      <dgm:prSet/>
      <dgm:spPr/>
      <dgm:t>
        <a:bodyPr/>
        <a:lstStyle/>
        <a:p>
          <a:endParaRPr lang="en-GB"/>
        </a:p>
      </dgm:t>
    </dgm:pt>
    <dgm:pt modelId="{09E8C922-C837-4B48-9008-B5301375129E}" type="sibTrans" cxnId="{9A66DCFD-090D-4D34-BB35-72D506FAEE90}">
      <dgm:prSet/>
      <dgm:spPr/>
      <dgm:t>
        <a:bodyPr/>
        <a:lstStyle/>
        <a:p>
          <a:endParaRPr lang="en-GB"/>
        </a:p>
      </dgm:t>
    </dgm:pt>
    <dgm:pt modelId="{C780D88E-BDCA-4A72-BB80-8C4333ECD4D0}">
      <dgm:prSet phldrT="[Text]"/>
      <dgm:spPr/>
      <dgm:t>
        <a:bodyPr/>
        <a:lstStyle/>
        <a:p>
          <a:r>
            <a:rPr lang="en-GB" dirty="0"/>
            <a:t>Parking costs</a:t>
          </a:r>
        </a:p>
      </dgm:t>
    </dgm:pt>
    <dgm:pt modelId="{5E846634-3769-4D4F-9BE7-234DAD211835}" type="parTrans" cxnId="{95085964-AC11-4537-9A96-072A833B6FC4}">
      <dgm:prSet/>
      <dgm:spPr/>
      <dgm:t>
        <a:bodyPr/>
        <a:lstStyle/>
        <a:p>
          <a:endParaRPr lang="en-GB"/>
        </a:p>
      </dgm:t>
    </dgm:pt>
    <dgm:pt modelId="{E4E16508-B713-4E82-952E-F077B3D55B41}" type="sibTrans" cxnId="{95085964-AC11-4537-9A96-072A833B6FC4}">
      <dgm:prSet/>
      <dgm:spPr/>
      <dgm:t>
        <a:bodyPr/>
        <a:lstStyle/>
        <a:p>
          <a:endParaRPr lang="en-GB"/>
        </a:p>
      </dgm:t>
    </dgm:pt>
    <dgm:pt modelId="{8636CFA6-88C9-4847-94CA-7B42328069B3}">
      <dgm:prSet phldrT="[Text]" custT="1"/>
      <dgm:spPr/>
      <dgm:t>
        <a:bodyPr/>
        <a:lstStyle/>
        <a:p>
          <a:r>
            <a:rPr lang="en-GB" sz="3700" dirty="0"/>
            <a:t>AVRS experienced wait and detour times. </a:t>
          </a:r>
          <a:r>
            <a:rPr lang="en-GB" sz="3200" dirty="0"/>
            <a:t>Adjustment for lost opportunity time</a:t>
          </a:r>
          <a:endParaRPr lang="en-GB" sz="3700" dirty="0"/>
        </a:p>
      </dgm:t>
    </dgm:pt>
    <dgm:pt modelId="{C5592424-846C-4465-B0C9-F5FC92E1951E}" type="parTrans" cxnId="{51BB7A1B-871A-4E79-982E-AF9DB540291E}">
      <dgm:prSet/>
      <dgm:spPr/>
      <dgm:t>
        <a:bodyPr/>
        <a:lstStyle/>
        <a:p>
          <a:endParaRPr lang="en-GB"/>
        </a:p>
      </dgm:t>
    </dgm:pt>
    <dgm:pt modelId="{5C524266-2260-460B-A5B2-2F39667395E7}" type="sibTrans" cxnId="{51BB7A1B-871A-4E79-982E-AF9DB540291E}">
      <dgm:prSet/>
      <dgm:spPr/>
      <dgm:t>
        <a:bodyPr/>
        <a:lstStyle/>
        <a:p>
          <a:endParaRPr lang="en-GB"/>
        </a:p>
      </dgm:t>
    </dgm:pt>
    <dgm:pt modelId="{C415BC41-6296-4287-A76A-9CAD4FCAE53D}">
      <dgm:prSet phldrT="[Text]" custT="1"/>
      <dgm:spPr/>
      <dgm:t>
        <a:bodyPr/>
        <a:lstStyle/>
        <a:p>
          <a:r>
            <a:rPr lang="en-GB" sz="3700" dirty="0"/>
            <a:t>Penalising non-allowed mode switches</a:t>
          </a:r>
        </a:p>
      </dgm:t>
    </dgm:pt>
    <dgm:pt modelId="{8D8BD7B4-2DA3-470C-B715-DC5573D85E61}" type="parTrans" cxnId="{B28EA6C0-4845-4C1D-9B7A-D997C9C87F84}">
      <dgm:prSet/>
      <dgm:spPr/>
      <dgm:t>
        <a:bodyPr/>
        <a:lstStyle/>
        <a:p>
          <a:endParaRPr lang="en-GB"/>
        </a:p>
      </dgm:t>
    </dgm:pt>
    <dgm:pt modelId="{E1812C9B-8727-4695-B41A-C2EC6242A920}" type="sibTrans" cxnId="{B28EA6C0-4845-4C1D-9B7A-D997C9C87F84}">
      <dgm:prSet/>
      <dgm:spPr/>
      <dgm:t>
        <a:bodyPr/>
        <a:lstStyle/>
        <a:p>
          <a:endParaRPr lang="en-GB"/>
        </a:p>
      </dgm:t>
    </dgm:pt>
    <dgm:pt modelId="{D75C116F-DEB3-4B96-B724-C23277FD7ED2}" type="pres">
      <dgm:prSet presAssocID="{CF3A8752-7A00-41CC-8554-30ACEA07FA08}" presName="composite" presStyleCnt="0">
        <dgm:presLayoutVars>
          <dgm:chMax val="1"/>
          <dgm:dir/>
          <dgm:resizeHandles val="exact"/>
        </dgm:presLayoutVars>
      </dgm:prSet>
      <dgm:spPr/>
    </dgm:pt>
    <dgm:pt modelId="{7977E5C1-F691-4E67-B8D6-C5DEF8C817A9}" type="pres">
      <dgm:prSet presAssocID="{F42786FD-C1CC-4AA8-8FD2-7C44A3B7A4C9}" presName="roof" presStyleLbl="dkBgShp" presStyleIdx="0" presStyleCnt="2"/>
      <dgm:spPr/>
    </dgm:pt>
    <dgm:pt modelId="{03B25436-8A12-4B03-A028-C709212945FA}" type="pres">
      <dgm:prSet presAssocID="{F42786FD-C1CC-4AA8-8FD2-7C44A3B7A4C9}" presName="pillars" presStyleCnt="0"/>
      <dgm:spPr/>
    </dgm:pt>
    <dgm:pt modelId="{8C4409C1-CDAC-4970-9739-947857C00B43}" type="pres">
      <dgm:prSet presAssocID="{F42786FD-C1CC-4AA8-8FD2-7C44A3B7A4C9}" presName="pillar1" presStyleLbl="node1" presStyleIdx="0" presStyleCnt="4">
        <dgm:presLayoutVars>
          <dgm:bulletEnabled val="1"/>
        </dgm:presLayoutVars>
      </dgm:prSet>
      <dgm:spPr/>
    </dgm:pt>
    <dgm:pt modelId="{D60943AF-0914-48E0-B56E-3C0CA7196A42}" type="pres">
      <dgm:prSet presAssocID="{8636CFA6-88C9-4847-94CA-7B42328069B3}" presName="pillarX" presStyleLbl="node1" presStyleIdx="1" presStyleCnt="4">
        <dgm:presLayoutVars>
          <dgm:bulletEnabled val="1"/>
        </dgm:presLayoutVars>
      </dgm:prSet>
      <dgm:spPr/>
    </dgm:pt>
    <dgm:pt modelId="{053DF2B4-6D65-4C1B-952C-919F321B4930}" type="pres">
      <dgm:prSet presAssocID="{786731A3-A165-4A9B-A12F-768738A64F64}" presName="pillarX" presStyleLbl="node1" presStyleIdx="2" presStyleCnt="4">
        <dgm:presLayoutVars>
          <dgm:bulletEnabled val="1"/>
        </dgm:presLayoutVars>
      </dgm:prSet>
      <dgm:spPr/>
    </dgm:pt>
    <dgm:pt modelId="{EEFBB998-D426-435D-A536-B38CAAE8CDF4}" type="pres">
      <dgm:prSet presAssocID="{C780D88E-BDCA-4A72-BB80-8C4333ECD4D0}" presName="pillarX" presStyleLbl="node1" presStyleIdx="3" presStyleCnt="4">
        <dgm:presLayoutVars>
          <dgm:bulletEnabled val="1"/>
        </dgm:presLayoutVars>
      </dgm:prSet>
      <dgm:spPr/>
    </dgm:pt>
    <dgm:pt modelId="{E194C704-60CE-480F-9B66-1FB97849EB90}" type="pres">
      <dgm:prSet presAssocID="{F42786FD-C1CC-4AA8-8FD2-7C44A3B7A4C9}" presName="base" presStyleLbl="dkBgShp" presStyleIdx="1" presStyleCnt="2"/>
      <dgm:spPr/>
    </dgm:pt>
  </dgm:ptLst>
  <dgm:cxnLst>
    <dgm:cxn modelId="{D386D304-2D7C-493D-BEE0-FF18384F4982}" type="presOf" srcId="{786731A3-A165-4A9B-A12F-768738A64F64}" destId="{053DF2B4-6D65-4C1B-952C-919F321B4930}" srcOrd="0" destOrd="0" presId="urn:microsoft.com/office/officeart/2005/8/layout/hList3"/>
    <dgm:cxn modelId="{028D9414-37B4-464B-9125-91B5BC9BA55C}" type="presOf" srcId="{C415BC41-6296-4287-A76A-9CAD4FCAE53D}" destId="{8C4409C1-CDAC-4970-9739-947857C00B43}" srcOrd="0" destOrd="0" presId="urn:microsoft.com/office/officeart/2005/8/layout/hList3"/>
    <dgm:cxn modelId="{51BB7A1B-871A-4E79-982E-AF9DB540291E}" srcId="{F42786FD-C1CC-4AA8-8FD2-7C44A3B7A4C9}" destId="{8636CFA6-88C9-4847-94CA-7B42328069B3}" srcOrd="1" destOrd="0" parTransId="{C5592424-846C-4465-B0C9-F5FC92E1951E}" sibTransId="{5C524266-2260-460B-A5B2-2F39667395E7}"/>
    <dgm:cxn modelId="{C81A4531-7B26-4964-85AF-A5881169AC46}" type="presOf" srcId="{C780D88E-BDCA-4A72-BB80-8C4333ECD4D0}" destId="{EEFBB998-D426-435D-A536-B38CAAE8CDF4}" srcOrd="0" destOrd="0" presId="urn:microsoft.com/office/officeart/2005/8/layout/hList3"/>
    <dgm:cxn modelId="{95085964-AC11-4537-9A96-072A833B6FC4}" srcId="{F42786FD-C1CC-4AA8-8FD2-7C44A3B7A4C9}" destId="{C780D88E-BDCA-4A72-BB80-8C4333ECD4D0}" srcOrd="3" destOrd="0" parTransId="{5E846634-3769-4D4F-9BE7-234DAD211835}" sibTransId="{E4E16508-B713-4E82-952E-F077B3D55B41}"/>
    <dgm:cxn modelId="{52171B79-8E69-40E0-8E1E-99E68A03EB81}" type="presOf" srcId="{8636CFA6-88C9-4847-94CA-7B42328069B3}" destId="{D60943AF-0914-48E0-B56E-3C0CA7196A42}" srcOrd="0" destOrd="0" presId="urn:microsoft.com/office/officeart/2005/8/layout/hList3"/>
    <dgm:cxn modelId="{83A41DB1-FCD5-4126-A418-284D4275A96F}" type="presOf" srcId="{F42786FD-C1CC-4AA8-8FD2-7C44A3B7A4C9}" destId="{7977E5C1-F691-4E67-B8D6-C5DEF8C817A9}" srcOrd="0" destOrd="0" presId="urn:microsoft.com/office/officeart/2005/8/layout/hList3"/>
    <dgm:cxn modelId="{53058BB8-5BE4-4456-B1A2-1DA8016453F7}" srcId="{CF3A8752-7A00-41CC-8554-30ACEA07FA08}" destId="{F42786FD-C1CC-4AA8-8FD2-7C44A3B7A4C9}" srcOrd="0" destOrd="0" parTransId="{455148D0-AAF9-42F6-B486-9B6363ECC8E8}" sibTransId="{83061D57-8E02-4BF7-9AE9-7D415BC01FD6}"/>
    <dgm:cxn modelId="{B28EA6C0-4845-4C1D-9B7A-D997C9C87F84}" srcId="{F42786FD-C1CC-4AA8-8FD2-7C44A3B7A4C9}" destId="{C415BC41-6296-4287-A76A-9CAD4FCAE53D}" srcOrd="0" destOrd="0" parTransId="{8D8BD7B4-2DA3-470C-B715-DC5573D85E61}" sibTransId="{E1812C9B-8727-4695-B41A-C2EC6242A920}"/>
    <dgm:cxn modelId="{F65E38E8-DB83-4087-A06B-A5BCBC8421B6}" type="presOf" srcId="{CF3A8752-7A00-41CC-8554-30ACEA07FA08}" destId="{D75C116F-DEB3-4B96-B724-C23277FD7ED2}" srcOrd="0" destOrd="0" presId="urn:microsoft.com/office/officeart/2005/8/layout/hList3"/>
    <dgm:cxn modelId="{9A66DCFD-090D-4D34-BB35-72D506FAEE90}" srcId="{F42786FD-C1CC-4AA8-8FD2-7C44A3B7A4C9}" destId="{786731A3-A165-4A9B-A12F-768738A64F64}" srcOrd="2" destOrd="0" parTransId="{B2152233-4F9C-42D0-AA5B-CC2E2F0C4BCE}" sibTransId="{09E8C922-C837-4B48-9008-B5301375129E}"/>
    <dgm:cxn modelId="{30CB1D76-D4D7-432E-8C3D-AEDF2EE7069A}" type="presParOf" srcId="{D75C116F-DEB3-4B96-B724-C23277FD7ED2}" destId="{7977E5C1-F691-4E67-B8D6-C5DEF8C817A9}" srcOrd="0" destOrd="0" presId="urn:microsoft.com/office/officeart/2005/8/layout/hList3"/>
    <dgm:cxn modelId="{777784A2-E1EC-4703-9CE4-9C01BC412E06}" type="presParOf" srcId="{D75C116F-DEB3-4B96-B724-C23277FD7ED2}" destId="{03B25436-8A12-4B03-A028-C709212945FA}" srcOrd="1" destOrd="0" presId="urn:microsoft.com/office/officeart/2005/8/layout/hList3"/>
    <dgm:cxn modelId="{D64ADDA6-C9CF-4282-BD78-BDF7BA790E2F}" type="presParOf" srcId="{03B25436-8A12-4B03-A028-C709212945FA}" destId="{8C4409C1-CDAC-4970-9739-947857C00B43}" srcOrd="0" destOrd="0" presId="urn:microsoft.com/office/officeart/2005/8/layout/hList3"/>
    <dgm:cxn modelId="{CC98C80E-82AE-412D-8508-3F9700C26A37}" type="presParOf" srcId="{03B25436-8A12-4B03-A028-C709212945FA}" destId="{D60943AF-0914-48E0-B56E-3C0CA7196A42}" srcOrd="1" destOrd="0" presId="urn:microsoft.com/office/officeart/2005/8/layout/hList3"/>
    <dgm:cxn modelId="{AC2276A0-AFA5-497F-9C36-1257638A4541}" type="presParOf" srcId="{03B25436-8A12-4B03-A028-C709212945FA}" destId="{053DF2B4-6D65-4C1B-952C-919F321B4930}" srcOrd="2" destOrd="0" presId="urn:microsoft.com/office/officeart/2005/8/layout/hList3"/>
    <dgm:cxn modelId="{0A9BF2F0-2EAA-4913-B090-138903A52037}" type="presParOf" srcId="{03B25436-8A12-4B03-A028-C709212945FA}" destId="{EEFBB998-D426-435D-A536-B38CAAE8CDF4}" srcOrd="3" destOrd="0" presId="urn:microsoft.com/office/officeart/2005/8/layout/hList3"/>
    <dgm:cxn modelId="{DFE2E3E3-F7F6-4A12-A408-DAE10D065DBF}" type="presParOf" srcId="{D75C116F-DEB3-4B96-B724-C23277FD7ED2}" destId="{E194C704-60CE-480F-9B66-1FB97849EB9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AE892D3-D277-4B6D-9E32-8A1FC63D3A8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742A2E8-0621-499B-9979-4C32004BF36F}">
      <dgm:prSet phldrT="[Text]" custT="1"/>
      <dgm:spPr/>
      <dgm:t>
        <a:bodyPr/>
        <a:lstStyle/>
        <a:p>
          <a:r>
            <a:rPr lang="en-GB" sz="5400" dirty="0"/>
            <a:t>Person</a:t>
          </a:r>
        </a:p>
      </dgm:t>
    </dgm:pt>
    <dgm:pt modelId="{A444306E-503C-4D13-BB8F-4729C76B1FF4}" type="parTrans" cxnId="{C377D43C-B8BF-4AA4-8D46-3F2048B89012}">
      <dgm:prSet/>
      <dgm:spPr/>
      <dgm:t>
        <a:bodyPr/>
        <a:lstStyle/>
        <a:p>
          <a:endParaRPr lang="en-GB"/>
        </a:p>
      </dgm:t>
    </dgm:pt>
    <dgm:pt modelId="{553ED6E1-AE49-46C9-A295-26923A6DC9F6}" type="sibTrans" cxnId="{C377D43C-B8BF-4AA4-8D46-3F2048B89012}">
      <dgm:prSet/>
      <dgm:spPr/>
      <dgm:t>
        <a:bodyPr/>
        <a:lstStyle/>
        <a:p>
          <a:endParaRPr lang="en-GB"/>
        </a:p>
      </dgm:t>
    </dgm:pt>
    <dgm:pt modelId="{E2137DB9-0F0D-49C8-8D24-634910811110}">
      <dgm:prSet phldrT="[Text]" custT="1"/>
      <dgm:spPr/>
      <dgm:t>
        <a:bodyPr/>
        <a:lstStyle/>
        <a:p>
          <a:r>
            <a:rPr lang="en-GB" sz="4800" dirty="0"/>
            <a:t>Plan3</a:t>
          </a:r>
        </a:p>
      </dgm:t>
    </dgm:pt>
    <dgm:pt modelId="{26D67451-4D23-42A5-89F1-B1B34B12018B}" type="parTrans" cxnId="{37D97851-1E92-4868-A81B-654D957F9F5D}">
      <dgm:prSet/>
      <dgm:spPr/>
      <dgm:t>
        <a:bodyPr/>
        <a:lstStyle/>
        <a:p>
          <a:endParaRPr lang="en-GB"/>
        </a:p>
      </dgm:t>
    </dgm:pt>
    <dgm:pt modelId="{AB917B66-DD64-49C5-8D00-F906EE167F61}" type="sibTrans" cxnId="{37D97851-1E92-4868-A81B-654D957F9F5D}">
      <dgm:prSet/>
      <dgm:spPr/>
      <dgm:t>
        <a:bodyPr/>
        <a:lstStyle/>
        <a:p>
          <a:endParaRPr lang="en-GB"/>
        </a:p>
      </dgm:t>
    </dgm:pt>
    <dgm:pt modelId="{DF4444FB-38CB-42A2-ADA0-2A28A724CFF4}">
      <dgm:prSet phldrT="[Text]" custT="1"/>
      <dgm:spPr/>
      <dgm:t>
        <a:bodyPr/>
        <a:lstStyle/>
        <a:p>
          <a:r>
            <a:rPr lang="en-GB" sz="4800" dirty="0"/>
            <a:t>Plan1</a:t>
          </a:r>
        </a:p>
      </dgm:t>
    </dgm:pt>
    <dgm:pt modelId="{4C352224-028E-4E62-A618-7A15BD67B896}" type="parTrans" cxnId="{4B2F25F4-3453-423E-A6E3-8ECD4C611236}">
      <dgm:prSet/>
      <dgm:spPr/>
      <dgm:t>
        <a:bodyPr/>
        <a:lstStyle/>
        <a:p>
          <a:endParaRPr lang="en-GB"/>
        </a:p>
      </dgm:t>
    </dgm:pt>
    <dgm:pt modelId="{854A22A6-FC9C-48FD-93B2-0BBAE238F0DB}" type="sibTrans" cxnId="{4B2F25F4-3453-423E-A6E3-8ECD4C611236}">
      <dgm:prSet/>
      <dgm:spPr/>
      <dgm:t>
        <a:bodyPr/>
        <a:lstStyle/>
        <a:p>
          <a:endParaRPr lang="en-GB"/>
        </a:p>
      </dgm:t>
    </dgm:pt>
    <dgm:pt modelId="{B1DE4F06-1237-4788-9F33-CAD3D0D52A34}">
      <dgm:prSet phldrT="[Text]" custT="1"/>
      <dgm:spPr/>
      <dgm:t>
        <a:bodyPr/>
        <a:lstStyle/>
        <a:p>
          <a:r>
            <a:rPr lang="en-GB" sz="3600" dirty="0"/>
            <a:t>Mode: car</a:t>
          </a:r>
        </a:p>
      </dgm:t>
    </dgm:pt>
    <dgm:pt modelId="{FC8201E1-A42B-4627-A6CC-26E97EA40CAC}" type="parTrans" cxnId="{63E105D8-7DC8-4EDA-BD3B-9B9DD4CF5525}">
      <dgm:prSet/>
      <dgm:spPr/>
      <dgm:t>
        <a:bodyPr/>
        <a:lstStyle/>
        <a:p>
          <a:endParaRPr lang="en-GB"/>
        </a:p>
      </dgm:t>
    </dgm:pt>
    <dgm:pt modelId="{92D857C2-B362-4617-9198-B1C9BF518594}" type="sibTrans" cxnId="{63E105D8-7DC8-4EDA-BD3B-9B9DD4CF5525}">
      <dgm:prSet/>
      <dgm:spPr/>
      <dgm:t>
        <a:bodyPr/>
        <a:lstStyle/>
        <a:p>
          <a:endParaRPr lang="en-GB"/>
        </a:p>
      </dgm:t>
    </dgm:pt>
    <dgm:pt modelId="{A250A502-5199-447C-B902-725740626357}">
      <dgm:prSet phldrT="[Text]" custT="1"/>
      <dgm:spPr/>
      <dgm:t>
        <a:bodyPr/>
        <a:lstStyle/>
        <a:p>
          <a:r>
            <a:rPr lang="en-GB" sz="3600" dirty="0"/>
            <a:t>Score: 100.0</a:t>
          </a:r>
        </a:p>
      </dgm:t>
    </dgm:pt>
    <dgm:pt modelId="{CAE6EB8B-D0EB-45AE-944F-C7560D71DD3D}" type="parTrans" cxnId="{345DDFEC-1944-4DCD-A3C8-48BB18110D29}">
      <dgm:prSet/>
      <dgm:spPr/>
      <dgm:t>
        <a:bodyPr/>
        <a:lstStyle/>
        <a:p>
          <a:endParaRPr lang="en-GB"/>
        </a:p>
      </dgm:t>
    </dgm:pt>
    <dgm:pt modelId="{578E7D5F-5E28-47F6-8C03-531F60EC5F00}" type="sibTrans" cxnId="{345DDFEC-1944-4DCD-A3C8-48BB18110D29}">
      <dgm:prSet/>
      <dgm:spPr/>
      <dgm:t>
        <a:bodyPr/>
        <a:lstStyle/>
        <a:p>
          <a:endParaRPr lang="en-GB"/>
        </a:p>
      </dgm:t>
    </dgm:pt>
    <dgm:pt modelId="{2ED9FE81-FE4F-4424-AE99-D717CEDCC1D0}">
      <dgm:prSet phldrT="[Text]" custT="1"/>
      <dgm:spPr/>
      <dgm:t>
        <a:bodyPr/>
        <a:lstStyle/>
        <a:p>
          <a:r>
            <a:rPr lang="en-GB" sz="4800" dirty="0"/>
            <a:t>Plan2</a:t>
          </a:r>
        </a:p>
      </dgm:t>
    </dgm:pt>
    <dgm:pt modelId="{B9875CC3-EDFD-431D-B619-557DA8362324}" type="parTrans" cxnId="{4E112BF9-9642-484A-B667-8D489796E3A1}">
      <dgm:prSet/>
      <dgm:spPr/>
      <dgm:t>
        <a:bodyPr/>
        <a:lstStyle/>
        <a:p>
          <a:endParaRPr lang="en-GB"/>
        </a:p>
      </dgm:t>
    </dgm:pt>
    <dgm:pt modelId="{6E4E6737-A2DA-4453-8860-38DDCA0B4854}" type="sibTrans" cxnId="{4E112BF9-9642-484A-B667-8D489796E3A1}">
      <dgm:prSet/>
      <dgm:spPr/>
      <dgm:t>
        <a:bodyPr/>
        <a:lstStyle/>
        <a:p>
          <a:endParaRPr lang="en-GB"/>
        </a:p>
      </dgm:t>
    </dgm:pt>
    <dgm:pt modelId="{64173AC9-EDCC-44DD-B6EA-B7E5765D0491}">
      <dgm:prSet phldrT="[Text]" custT="1"/>
      <dgm:spPr/>
      <dgm:t>
        <a:bodyPr/>
        <a:lstStyle/>
        <a:p>
          <a:r>
            <a:rPr lang="en-GB" sz="3600" dirty="0"/>
            <a:t>Mode: car</a:t>
          </a:r>
        </a:p>
      </dgm:t>
    </dgm:pt>
    <dgm:pt modelId="{FE0FF38D-14BD-4D9C-909A-9A24DE401B44}" type="parTrans" cxnId="{5DCA5AF4-F466-400A-8250-275E7492A071}">
      <dgm:prSet/>
      <dgm:spPr/>
      <dgm:t>
        <a:bodyPr/>
        <a:lstStyle/>
        <a:p>
          <a:endParaRPr lang="en-GB"/>
        </a:p>
      </dgm:t>
    </dgm:pt>
    <dgm:pt modelId="{0DB7A6B2-9ED3-4581-8384-3E47C2205706}" type="sibTrans" cxnId="{5DCA5AF4-F466-400A-8250-275E7492A071}">
      <dgm:prSet/>
      <dgm:spPr/>
      <dgm:t>
        <a:bodyPr/>
        <a:lstStyle/>
        <a:p>
          <a:endParaRPr lang="en-GB"/>
        </a:p>
      </dgm:t>
    </dgm:pt>
    <dgm:pt modelId="{4BA36792-1C2B-4ED7-A04F-A150DABFE10C}">
      <dgm:prSet phldrT="[Text]" custT="1"/>
      <dgm:spPr/>
      <dgm:t>
        <a:bodyPr/>
        <a:lstStyle/>
        <a:p>
          <a:r>
            <a:rPr lang="en-GB" sz="3600" dirty="0"/>
            <a:t>Score: 99.99</a:t>
          </a:r>
        </a:p>
      </dgm:t>
    </dgm:pt>
    <dgm:pt modelId="{5E508FC3-2D0E-4EC4-A5D6-C9268E0CCC42}" type="parTrans" cxnId="{8BE05B21-BBFF-479D-9A7E-DAC181A016B3}">
      <dgm:prSet/>
      <dgm:spPr/>
      <dgm:t>
        <a:bodyPr/>
        <a:lstStyle/>
        <a:p>
          <a:endParaRPr lang="en-GB"/>
        </a:p>
      </dgm:t>
    </dgm:pt>
    <dgm:pt modelId="{E564DE0D-1C0E-4B99-8ABD-F9D2AFDB0593}" type="sibTrans" cxnId="{8BE05B21-BBFF-479D-9A7E-DAC181A016B3}">
      <dgm:prSet/>
      <dgm:spPr/>
      <dgm:t>
        <a:bodyPr/>
        <a:lstStyle/>
        <a:p>
          <a:endParaRPr lang="en-GB"/>
        </a:p>
      </dgm:t>
    </dgm:pt>
    <dgm:pt modelId="{120A148C-785B-4ADF-B900-EE62F8C9B188}">
      <dgm:prSet phldrT="[Text]" custT="1"/>
      <dgm:spPr/>
      <dgm:t>
        <a:bodyPr/>
        <a:lstStyle/>
        <a:p>
          <a:r>
            <a:rPr lang="en-GB" sz="3600" dirty="0"/>
            <a:t>Mode: car</a:t>
          </a:r>
        </a:p>
      </dgm:t>
    </dgm:pt>
    <dgm:pt modelId="{E23F860C-864A-4B89-B660-7D365530FC1D}" type="parTrans" cxnId="{AFFA31F9-F135-4151-B643-658D9C0053AC}">
      <dgm:prSet/>
      <dgm:spPr/>
      <dgm:t>
        <a:bodyPr/>
        <a:lstStyle/>
        <a:p>
          <a:endParaRPr lang="en-GB"/>
        </a:p>
      </dgm:t>
    </dgm:pt>
    <dgm:pt modelId="{E7257CB4-9FEC-4FA7-AE41-0F09F476016D}" type="sibTrans" cxnId="{AFFA31F9-F135-4151-B643-658D9C0053AC}">
      <dgm:prSet/>
      <dgm:spPr/>
      <dgm:t>
        <a:bodyPr/>
        <a:lstStyle/>
        <a:p>
          <a:endParaRPr lang="en-GB"/>
        </a:p>
      </dgm:t>
    </dgm:pt>
    <dgm:pt modelId="{43B18762-36EA-4681-BBDE-4DA82B562B49}">
      <dgm:prSet phldrT="[Text]" custT="1"/>
      <dgm:spPr/>
      <dgm:t>
        <a:bodyPr/>
        <a:lstStyle/>
        <a:p>
          <a:r>
            <a:rPr lang="en-GB" sz="3600" dirty="0"/>
            <a:t>Score: 99.98</a:t>
          </a:r>
        </a:p>
      </dgm:t>
    </dgm:pt>
    <dgm:pt modelId="{CF3A40A8-8039-48F3-8CF3-FABE53C237AB}" type="parTrans" cxnId="{E38AC2B7-E98C-4FD0-9B35-3B03B5328697}">
      <dgm:prSet/>
      <dgm:spPr/>
      <dgm:t>
        <a:bodyPr/>
        <a:lstStyle/>
        <a:p>
          <a:endParaRPr lang="en-GB"/>
        </a:p>
      </dgm:t>
    </dgm:pt>
    <dgm:pt modelId="{FBC6A59A-6570-47ED-AE46-88C681209594}" type="sibTrans" cxnId="{E38AC2B7-E98C-4FD0-9B35-3B03B5328697}">
      <dgm:prSet/>
      <dgm:spPr/>
      <dgm:t>
        <a:bodyPr/>
        <a:lstStyle/>
        <a:p>
          <a:endParaRPr lang="en-GB"/>
        </a:p>
      </dgm:t>
    </dgm:pt>
    <dgm:pt modelId="{48C5BAE2-8A01-4E61-943F-D49A103FF352}" type="pres">
      <dgm:prSet presAssocID="{BAE892D3-D277-4B6D-9E32-8A1FC63D3A85}" presName="vert0" presStyleCnt="0">
        <dgm:presLayoutVars>
          <dgm:dir/>
          <dgm:animOne val="branch"/>
          <dgm:animLvl val="lvl"/>
        </dgm:presLayoutVars>
      </dgm:prSet>
      <dgm:spPr/>
    </dgm:pt>
    <dgm:pt modelId="{094D09E8-D932-4DC7-A54B-CE64FEDEECD6}" type="pres">
      <dgm:prSet presAssocID="{0742A2E8-0621-499B-9979-4C32004BF36F}" presName="thickLine" presStyleLbl="alignNode1" presStyleIdx="0" presStyleCnt="1"/>
      <dgm:spPr/>
    </dgm:pt>
    <dgm:pt modelId="{9022EFE8-83BC-4AF5-844E-92AD0C1632E2}" type="pres">
      <dgm:prSet presAssocID="{0742A2E8-0621-499B-9979-4C32004BF36F}" presName="horz1" presStyleCnt="0"/>
      <dgm:spPr/>
    </dgm:pt>
    <dgm:pt modelId="{7825E567-2388-40F5-A168-01A028A38881}" type="pres">
      <dgm:prSet presAssocID="{0742A2E8-0621-499B-9979-4C32004BF36F}" presName="tx1" presStyleLbl="revTx" presStyleIdx="0" presStyleCnt="10"/>
      <dgm:spPr/>
    </dgm:pt>
    <dgm:pt modelId="{670869AE-4C19-4D25-A4CE-150F77E782AA}" type="pres">
      <dgm:prSet presAssocID="{0742A2E8-0621-499B-9979-4C32004BF36F}" presName="vert1" presStyleCnt="0"/>
      <dgm:spPr/>
    </dgm:pt>
    <dgm:pt modelId="{F907FAFD-033A-4452-B591-A91523BF5423}" type="pres">
      <dgm:prSet presAssocID="{DF4444FB-38CB-42A2-ADA0-2A28A724CFF4}" presName="vertSpace2a" presStyleCnt="0"/>
      <dgm:spPr/>
    </dgm:pt>
    <dgm:pt modelId="{B3EFEFB2-BB83-4D42-943A-D1AF2B38BAD3}" type="pres">
      <dgm:prSet presAssocID="{DF4444FB-38CB-42A2-ADA0-2A28A724CFF4}" presName="horz2" presStyleCnt="0"/>
      <dgm:spPr/>
    </dgm:pt>
    <dgm:pt modelId="{A7CE9789-34CE-4552-8C14-DD8EB67319DB}" type="pres">
      <dgm:prSet presAssocID="{DF4444FB-38CB-42A2-ADA0-2A28A724CFF4}" presName="horzSpace2" presStyleCnt="0"/>
      <dgm:spPr/>
    </dgm:pt>
    <dgm:pt modelId="{35F8C777-9B93-4406-AD60-AA9F3B3B79B2}" type="pres">
      <dgm:prSet presAssocID="{DF4444FB-38CB-42A2-ADA0-2A28A724CFF4}" presName="tx2" presStyleLbl="revTx" presStyleIdx="1" presStyleCnt="10"/>
      <dgm:spPr/>
    </dgm:pt>
    <dgm:pt modelId="{1F571A0D-4D82-44BE-861D-3DFCCA025CE8}" type="pres">
      <dgm:prSet presAssocID="{DF4444FB-38CB-42A2-ADA0-2A28A724CFF4}" presName="vert2" presStyleCnt="0"/>
      <dgm:spPr/>
    </dgm:pt>
    <dgm:pt modelId="{617F21F8-326D-4E1A-A046-7A53DA0E5780}" type="pres">
      <dgm:prSet presAssocID="{B1DE4F06-1237-4788-9F33-CAD3D0D52A34}" presName="horz3" presStyleCnt="0"/>
      <dgm:spPr/>
    </dgm:pt>
    <dgm:pt modelId="{5C7932AC-627A-4B71-8A4E-816F246098F3}" type="pres">
      <dgm:prSet presAssocID="{B1DE4F06-1237-4788-9F33-CAD3D0D52A34}" presName="horzSpace3" presStyleCnt="0"/>
      <dgm:spPr/>
    </dgm:pt>
    <dgm:pt modelId="{BD79C2DF-B0D0-47B3-8557-69E95B9E79C7}" type="pres">
      <dgm:prSet presAssocID="{B1DE4F06-1237-4788-9F33-CAD3D0D52A34}" presName="tx3" presStyleLbl="revTx" presStyleIdx="2" presStyleCnt="10"/>
      <dgm:spPr/>
    </dgm:pt>
    <dgm:pt modelId="{7826E7F9-321D-4F93-8DB8-0702655B05D3}" type="pres">
      <dgm:prSet presAssocID="{B1DE4F06-1237-4788-9F33-CAD3D0D52A34}" presName="vert3" presStyleCnt="0"/>
      <dgm:spPr/>
    </dgm:pt>
    <dgm:pt modelId="{563C47B5-65D3-4679-BCDC-5FEA86530545}" type="pres">
      <dgm:prSet presAssocID="{92D857C2-B362-4617-9198-B1C9BF518594}" presName="thinLine3" presStyleLbl="callout" presStyleIdx="0" presStyleCnt="6"/>
      <dgm:spPr/>
    </dgm:pt>
    <dgm:pt modelId="{B51AD4A7-C89C-451B-B271-F3D2BF7FFD7E}" type="pres">
      <dgm:prSet presAssocID="{A250A502-5199-447C-B902-725740626357}" presName="horz3" presStyleCnt="0"/>
      <dgm:spPr/>
    </dgm:pt>
    <dgm:pt modelId="{126AAB66-EDAA-4F91-9D09-B1021C88449D}" type="pres">
      <dgm:prSet presAssocID="{A250A502-5199-447C-B902-725740626357}" presName="horzSpace3" presStyleCnt="0"/>
      <dgm:spPr/>
    </dgm:pt>
    <dgm:pt modelId="{A2137AF0-AA7C-4503-9B29-01273C3DAFBA}" type="pres">
      <dgm:prSet presAssocID="{A250A502-5199-447C-B902-725740626357}" presName="tx3" presStyleLbl="revTx" presStyleIdx="3" presStyleCnt="10"/>
      <dgm:spPr/>
    </dgm:pt>
    <dgm:pt modelId="{FDC1C43F-B988-4F88-A270-6D6F91DA8CBD}" type="pres">
      <dgm:prSet presAssocID="{A250A502-5199-447C-B902-725740626357}" presName="vert3" presStyleCnt="0"/>
      <dgm:spPr/>
    </dgm:pt>
    <dgm:pt modelId="{0B5F39E8-45ED-44AC-BFF0-CF01F3DC0F91}" type="pres">
      <dgm:prSet presAssocID="{DF4444FB-38CB-42A2-ADA0-2A28A724CFF4}" presName="thinLine2b" presStyleLbl="callout" presStyleIdx="1" presStyleCnt="6"/>
      <dgm:spPr/>
    </dgm:pt>
    <dgm:pt modelId="{9A0C4623-AF05-4F4D-8CFD-BA503444AB85}" type="pres">
      <dgm:prSet presAssocID="{DF4444FB-38CB-42A2-ADA0-2A28A724CFF4}" presName="vertSpace2b" presStyleCnt="0"/>
      <dgm:spPr/>
    </dgm:pt>
    <dgm:pt modelId="{92E0CB47-547E-4B2B-A1AB-28F11F9116C0}" type="pres">
      <dgm:prSet presAssocID="{2ED9FE81-FE4F-4424-AE99-D717CEDCC1D0}" presName="horz2" presStyleCnt="0"/>
      <dgm:spPr/>
    </dgm:pt>
    <dgm:pt modelId="{ABD8AAF1-5E73-4A59-B8F7-4E3AE2D4E285}" type="pres">
      <dgm:prSet presAssocID="{2ED9FE81-FE4F-4424-AE99-D717CEDCC1D0}" presName="horzSpace2" presStyleCnt="0"/>
      <dgm:spPr/>
    </dgm:pt>
    <dgm:pt modelId="{A9901943-54CC-4A64-BAD4-5EF86299F708}" type="pres">
      <dgm:prSet presAssocID="{2ED9FE81-FE4F-4424-AE99-D717CEDCC1D0}" presName="tx2" presStyleLbl="revTx" presStyleIdx="4" presStyleCnt="10"/>
      <dgm:spPr/>
    </dgm:pt>
    <dgm:pt modelId="{D07DA58B-1EEF-4820-BCED-CD6E8F77BE72}" type="pres">
      <dgm:prSet presAssocID="{2ED9FE81-FE4F-4424-AE99-D717CEDCC1D0}" presName="vert2" presStyleCnt="0"/>
      <dgm:spPr/>
    </dgm:pt>
    <dgm:pt modelId="{28094F98-10C9-4038-BF0A-955CC2798A3F}" type="pres">
      <dgm:prSet presAssocID="{64173AC9-EDCC-44DD-B6EA-B7E5765D0491}" presName="horz3" presStyleCnt="0"/>
      <dgm:spPr/>
    </dgm:pt>
    <dgm:pt modelId="{2C0D3431-5ED0-4F49-A61F-33B5A6A790B6}" type="pres">
      <dgm:prSet presAssocID="{64173AC9-EDCC-44DD-B6EA-B7E5765D0491}" presName="horzSpace3" presStyleCnt="0"/>
      <dgm:spPr/>
    </dgm:pt>
    <dgm:pt modelId="{0A3B768A-C45B-435B-8C30-81013EA6E875}" type="pres">
      <dgm:prSet presAssocID="{64173AC9-EDCC-44DD-B6EA-B7E5765D0491}" presName="tx3" presStyleLbl="revTx" presStyleIdx="5" presStyleCnt="10"/>
      <dgm:spPr/>
    </dgm:pt>
    <dgm:pt modelId="{FB232B1B-D3AE-4335-BBA2-2E39C8738E65}" type="pres">
      <dgm:prSet presAssocID="{64173AC9-EDCC-44DD-B6EA-B7E5765D0491}" presName="vert3" presStyleCnt="0"/>
      <dgm:spPr/>
    </dgm:pt>
    <dgm:pt modelId="{8C20F5E2-AE1F-49A7-A8BA-DFB7F8A7A234}" type="pres">
      <dgm:prSet presAssocID="{0DB7A6B2-9ED3-4581-8384-3E47C2205706}" presName="thinLine3" presStyleLbl="callout" presStyleIdx="2" presStyleCnt="6"/>
      <dgm:spPr/>
    </dgm:pt>
    <dgm:pt modelId="{1811CD92-9F0D-4407-8C4D-298968E56919}" type="pres">
      <dgm:prSet presAssocID="{4BA36792-1C2B-4ED7-A04F-A150DABFE10C}" presName="horz3" presStyleCnt="0"/>
      <dgm:spPr/>
    </dgm:pt>
    <dgm:pt modelId="{CE753B3D-640D-4D3E-8FA9-541E6A490FAB}" type="pres">
      <dgm:prSet presAssocID="{4BA36792-1C2B-4ED7-A04F-A150DABFE10C}" presName="horzSpace3" presStyleCnt="0"/>
      <dgm:spPr/>
    </dgm:pt>
    <dgm:pt modelId="{1BC5A565-8692-4539-A3D8-A85EA0935A35}" type="pres">
      <dgm:prSet presAssocID="{4BA36792-1C2B-4ED7-A04F-A150DABFE10C}" presName="tx3" presStyleLbl="revTx" presStyleIdx="6" presStyleCnt="10"/>
      <dgm:spPr/>
    </dgm:pt>
    <dgm:pt modelId="{705E7584-B9D0-40CA-9CAE-8C4AF5044D38}" type="pres">
      <dgm:prSet presAssocID="{4BA36792-1C2B-4ED7-A04F-A150DABFE10C}" presName="vert3" presStyleCnt="0"/>
      <dgm:spPr/>
    </dgm:pt>
    <dgm:pt modelId="{1F4BE4BE-86A5-45EF-A27B-815A26DE1530}" type="pres">
      <dgm:prSet presAssocID="{2ED9FE81-FE4F-4424-AE99-D717CEDCC1D0}" presName="thinLine2b" presStyleLbl="callout" presStyleIdx="3" presStyleCnt="6"/>
      <dgm:spPr/>
    </dgm:pt>
    <dgm:pt modelId="{EDFB70FE-5517-48F8-8C63-9588B6982403}" type="pres">
      <dgm:prSet presAssocID="{2ED9FE81-FE4F-4424-AE99-D717CEDCC1D0}" presName="vertSpace2b" presStyleCnt="0"/>
      <dgm:spPr/>
    </dgm:pt>
    <dgm:pt modelId="{3E055923-3400-48C1-A1CE-F824E1FD1A2D}" type="pres">
      <dgm:prSet presAssocID="{E2137DB9-0F0D-49C8-8D24-634910811110}" presName="horz2" presStyleCnt="0"/>
      <dgm:spPr/>
    </dgm:pt>
    <dgm:pt modelId="{94A7C1D5-E135-4831-8D9B-CBC54114CCC5}" type="pres">
      <dgm:prSet presAssocID="{E2137DB9-0F0D-49C8-8D24-634910811110}" presName="horzSpace2" presStyleCnt="0"/>
      <dgm:spPr/>
    </dgm:pt>
    <dgm:pt modelId="{386B3E32-2D08-4E37-9403-C89C5D69A01A}" type="pres">
      <dgm:prSet presAssocID="{E2137DB9-0F0D-49C8-8D24-634910811110}" presName="tx2" presStyleLbl="revTx" presStyleIdx="7" presStyleCnt="10"/>
      <dgm:spPr/>
    </dgm:pt>
    <dgm:pt modelId="{0C2E306C-37CC-4E02-9E41-B50443422CEE}" type="pres">
      <dgm:prSet presAssocID="{E2137DB9-0F0D-49C8-8D24-634910811110}" presName="vert2" presStyleCnt="0"/>
      <dgm:spPr/>
    </dgm:pt>
    <dgm:pt modelId="{5A99E935-147A-48A7-9BB4-5EECBAD656BA}" type="pres">
      <dgm:prSet presAssocID="{120A148C-785B-4ADF-B900-EE62F8C9B188}" presName="horz3" presStyleCnt="0"/>
      <dgm:spPr/>
    </dgm:pt>
    <dgm:pt modelId="{9FA197A3-6CB5-4715-A85B-D2874141232E}" type="pres">
      <dgm:prSet presAssocID="{120A148C-785B-4ADF-B900-EE62F8C9B188}" presName="horzSpace3" presStyleCnt="0"/>
      <dgm:spPr/>
    </dgm:pt>
    <dgm:pt modelId="{E7989684-5E0B-4914-B7E6-C2EBC842B8B5}" type="pres">
      <dgm:prSet presAssocID="{120A148C-785B-4ADF-B900-EE62F8C9B188}" presName="tx3" presStyleLbl="revTx" presStyleIdx="8" presStyleCnt="10"/>
      <dgm:spPr/>
    </dgm:pt>
    <dgm:pt modelId="{766C0754-EC41-46D9-AC09-B2E406857EB6}" type="pres">
      <dgm:prSet presAssocID="{120A148C-785B-4ADF-B900-EE62F8C9B188}" presName="vert3" presStyleCnt="0"/>
      <dgm:spPr/>
    </dgm:pt>
    <dgm:pt modelId="{E8875648-DFA8-43C8-83C0-D858B8050072}" type="pres">
      <dgm:prSet presAssocID="{E7257CB4-9FEC-4FA7-AE41-0F09F476016D}" presName="thinLine3" presStyleLbl="callout" presStyleIdx="4" presStyleCnt="6"/>
      <dgm:spPr/>
    </dgm:pt>
    <dgm:pt modelId="{4F33D236-68EE-44FA-96BC-199A4A170FE7}" type="pres">
      <dgm:prSet presAssocID="{43B18762-36EA-4681-BBDE-4DA82B562B49}" presName="horz3" presStyleCnt="0"/>
      <dgm:spPr/>
    </dgm:pt>
    <dgm:pt modelId="{B102C838-EA54-4D8D-A3C1-816B3168E8DA}" type="pres">
      <dgm:prSet presAssocID="{43B18762-36EA-4681-BBDE-4DA82B562B49}" presName="horzSpace3" presStyleCnt="0"/>
      <dgm:spPr/>
    </dgm:pt>
    <dgm:pt modelId="{6AE6D846-F849-4924-8680-6A879AFAEC58}" type="pres">
      <dgm:prSet presAssocID="{43B18762-36EA-4681-BBDE-4DA82B562B49}" presName="tx3" presStyleLbl="revTx" presStyleIdx="9" presStyleCnt="10"/>
      <dgm:spPr/>
    </dgm:pt>
    <dgm:pt modelId="{6AD58640-F9D9-4A4F-815E-F0874D9F03C3}" type="pres">
      <dgm:prSet presAssocID="{43B18762-36EA-4681-BBDE-4DA82B562B49}" presName="vert3" presStyleCnt="0"/>
      <dgm:spPr/>
    </dgm:pt>
    <dgm:pt modelId="{EAF42103-A176-41F7-BB11-A62A29C112C2}" type="pres">
      <dgm:prSet presAssocID="{E2137DB9-0F0D-49C8-8D24-634910811110}" presName="thinLine2b" presStyleLbl="callout" presStyleIdx="5" presStyleCnt="6"/>
      <dgm:spPr/>
    </dgm:pt>
    <dgm:pt modelId="{DAC9DFE4-DF7E-40A5-AD63-327C6658F3AF}" type="pres">
      <dgm:prSet presAssocID="{E2137DB9-0F0D-49C8-8D24-634910811110}" presName="vertSpace2b" presStyleCnt="0"/>
      <dgm:spPr/>
    </dgm:pt>
  </dgm:ptLst>
  <dgm:cxnLst>
    <dgm:cxn modelId="{01651803-2D80-4F63-A329-A33A9435399A}" type="presOf" srcId="{43B18762-36EA-4681-BBDE-4DA82B562B49}" destId="{6AE6D846-F849-4924-8680-6A879AFAEC58}" srcOrd="0" destOrd="0" presId="urn:microsoft.com/office/officeart/2008/layout/LinedList"/>
    <dgm:cxn modelId="{8BE05B21-BBFF-479D-9A7E-DAC181A016B3}" srcId="{2ED9FE81-FE4F-4424-AE99-D717CEDCC1D0}" destId="{4BA36792-1C2B-4ED7-A04F-A150DABFE10C}" srcOrd="1" destOrd="0" parTransId="{5E508FC3-2D0E-4EC4-A5D6-C9268E0CCC42}" sibTransId="{E564DE0D-1C0E-4B99-8ABD-F9D2AFDB0593}"/>
    <dgm:cxn modelId="{53F9C530-F7B5-48C9-ADC0-3181CF2C5FBF}" type="presOf" srcId="{64173AC9-EDCC-44DD-B6EA-B7E5765D0491}" destId="{0A3B768A-C45B-435B-8C30-81013EA6E875}" srcOrd="0" destOrd="0" presId="urn:microsoft.com/office/officeart/2008/layout/LinedList"/>
    <dgm:cxn modelId="{5A1D5C34-FF94-44FA-A20F-783CE2FD58FC}" type="presOf" srcId="{120A148C-785B-4ADF-B900-EE62F8C9B188}" destId="{E7989684-5E0B-4914-B7E6-C2EBC842B8B5}" srcOrd="0" destOrd="0" presId="urn:microsoft.com/office/officeart/2008/layout/LinedList"/>
    <dgm:cxn modelId="{C377D43C-B8BF-4AA4-8D46-3F2048B89012}" srcId="{BAE892D3-D277-4B6D-9E32-8A1FC63D3A85}" destId="{0742A2E8-0621-499B-9979-4C32004BF36F}" srcOrd="0" destOrd="0" parTransId="{A444306E-503C-4D13-BB8F-4729C76B1FF4}" sibTransId="{553ED6E1-AE49-46C9-A295-26923A6DC9F6}"/>
    <dgm:cxn modelId="{04282B5E-73C0-4512-A60B-E8DA3638AA44}" type="presOf" srcId="{DF4444FB-38CB-42A2-ADA0-2A28A724CFF4}" destId="{35F8C777-9B93-4406-AD60-AA9F3B3B79B2}" srcOrd="0" destOrd="0" presId="urn:microsoft.com/office/officeart/2008/layout/LinedList"/>
    <dgm:cxn modelId="{ED037666-984B-4AA4-98FF-1F3786A0F4E7}" type="presOf" srcId="{A250A502-5199-447C-B902-725740626357}" destId="{A2137AF0-AA7C-4503-9B29-01273C3DAFBA}" srcOrd="0" destOrd="0" presId="urn:microsoft.com/office/officeart/2008/layout/LinedList"/>
    <dgm:cxn modelId="{37D97851-1E92-4868-A81B-654D957F9F5D}" srcId="{0742A2E8-0621-499B-9979-4C32004BF36F}" destId="{E2137DB9-0F0D-49C8-8D24-634910811110}" srcOrd="2" destOrd="0" parTransId="{26D67451-4D23-42A5-89F1-B1B34B12018B}" sibTransId="{AB917B66-DD64-49C5-8D00-F906EE167F61}"/>
    <dgm:cxn modelId="{26695A55-E7F4-4513-91FC-CF6A6F8371CE}" type="presOf" srcId="{0742A2E8-0621-499B-9979-4C32004BF36F}" destId="{7825E567-2388-40F5-A168-01A028A38881}" srcOrd="0" destOrd="0" presId="urn:microsoft.com/office/officeart/2008/layout/LinedList"/>
    <dgm:cxn modelId="{EDC10057-8901-4BBD-AEA8-690EB9A61652}" type="presOf" srcId="{4BA36792-1C2B-4ED7-A04F-A150DABFE10C}" destId="{1BC5A565-8692-4539-A3D8-A85EA0935A35}" srcOrd="0" destOrd="0" presId="urn:microsoft.com/office/officeart/2008/layout/LinedList"/>
    <dgm:cxn modelId="{C57AFD8F-AE59-44D8-9982-C40713ECF2B6}" type="presOf" srcId="{E2137DB9-0F0D-49C8-8D24-634910811110}" destId="{386B3E32-2D08-4E37-9403-C89C5D69A01A}" srcOrd="0" destOrd="0" presId="urn:microsoft.com/office/officeart/2008/layout/LinedList"/>
    <dgm:cxn modelId="{C56E8490-4160-4591-B350-2F068484D025}" type="presOf" srcId="{2ED9FE81-FE4F-4424-AE99-D717CEDCC1D0}" destId="{A9901943-54CC-4A64-BAD4-5EF86299F708}" srcOrd="0" destOrd="0" presId="urn:microsoft.com/office/officeart/2008/layout/LinedList"/>
    <dgm:cxn modelId="{EB4B00A8-81DF-4019-BA05-80A58049B914}" type="presOf" srcId="{B1DE4F06-1237-4788-9F33-CAD3D0D52A34}" destId="{BD79C2DF-B0D0-47B3-8557-69E95B9E79C7}" srcOrd="0" destOrd="0" presId="urn:microsoft.com/office/officeart/2008/layout/LinedList"/>
    <dgm:cxn modelId="{E38AC2B7-E98C-4FD0-9B35-3B03B5328697}" srcId="{E2137DB9-0F0D-49C8-8D24-634910811110}" destId="{43B18762-36EA-4681-BBDE-4DA82B562B49}" srcOrd="1" destOrd="0" parTransId="{CF3A40A8-8039-48F3-8CF3-FABE53C237AB}" sibTransId="{FBC6A59A-6570-47ED-AE46-88C681209594}"/>
    <dgm:cxn modelId="{2A1A2DC1-81C9-4839-A854-A491B565FBFC}" type="presOf" srcId="{BAE892D3-D277-4B6D-9E32-8A1FC63D3A85}" destId="{48C5BAE2-8A01-4E61-943F-D49A103FF352}" srcOrd="0" destOrd="0" presId="urn:microsoft.com/office/officeart/2008/layout/LinedList"/>
    <dgm:cxn modelId="{63E105D8-7DC8-4EDA-BD3B-9B9DD4CF5525}" srcId="{DF4444FB-38CB-42A2-ADA0-2A28A724CFF4}" destId="{B1DE4F06-1237-4788-9F33-CAD3D0D52A34}" srcOrd="0" destOrd="0" parTransId="{FC8201E1-A42B-4627-A6CC-26E97EA40CAC}" sibTransId="{92D857C2-B362-4617-9198-B1C9BF518594}"/>
    <dgm:cxn modelId="{345DDFEC-1944-4DCD-A3C8-48BB18110D29}" srcId="{DF4444FB-38CB-42A2-ADA0-2A28A724CFF4}" destId="{A250A502-5199-447C-B902-725740626357}" srcOrd="1" destOrd="0" parTransId="{CAE6EB8B-D0EB-45AE-944F-C7560D71DD3D}" sibTransId="{578E7D5F-5E28-47F6-8C03-531F60EC5F00}"/>
    <dgm:cxn modelId="{4B2F25F4-3453-423E-A6E3-8ECD4C611236}" srcId="{0742A2E8-0621-499B-9979-4C32004BF36F}" destId="{DF4444FB-38CB-42A2-ADA0-2A28A724CFF4}" srcOrd="0" destOrd="0" parTransId="{4C352224-028E-4E62-A618-7A15BD67B896}" sibTransId="{854A22A6-FC9C-48FD-93B2-0BBAE238F0DB}"/>
    <dgm:cxn modelId="{5DCA5AF4-F466-400A-8250-275E7492A071}" srcId="{2ED9FE81-FE4F-4424-AE99-D717CEDCC1D0}" destId="{64173AC9-EDCC-44DD-B6EA-B7E5765D0491}" srcOrd="0" destOrd="0" parTransId="{FE0FF38D-14BD-4D9C-909A-9A24DE401B44}" sibTransId="{0DB7A6B2-9ED3-4581-8384-3E47C2205706}"/>
    <dgm:cxn modelId="{4E112BF9-9642-484A-B667-8D489796E3A1}" srcId="{0742A2E8-0621-499B-9979-4C32004BF36F}" destId="{2ED9FE81-FE4F-4424-AE99-D717CEDCC1D0}" srcOrd="1" destOrd="0" parTransId="{B9875CC3-EDFD-431D-B619-557DA8362324}" sibTransId="{6E4E6737-A2DA-4453-8860-38DDCA0B4854}"/>
    <dgm:cxn modelId="{AFFA31F9-F135-4151-B643-658D9C0053AC}" srcId="{E2137DB9-0F0D-49C8-8D24-634910811110}" destId="{120A148C-785B-4ADF-B900-EE62F8C9B188}" srcOrd="0" destOrd="0" parTransId="{E23F860C-864A-4B89-B660-7D365530FC1D}" sibTransId="{E7257CB4-9FEC-4FA7-AE41-0F09F476016D}"/>
    <dgm:cxn modelId="{98C668EF-B471-4845-A3DF-56FB6AC0AB00}" type="presParOf" srcId="{48C5BAE2-8A01-4E61-943F-D49A103FF352}" destId="{094D09E8-D932-4DC7-A54B-CE64FEDEECD6}" srcOrd="0" destOrd="0" presId="urn:microsoft.com/office/officeart/2008/layout/LinedList"/>
    <dgm:cxn modelId="{AEBD8551-3497-44E1-84C8-9AE96B5BF51D}" type="presParOf" srcId="{48C5BAE2-8A01-4E61-943F-D49A103FF352}" destId="{9022EFE8-83BC-4AF5-844E-92AD0C1632E2}" srcOrd="1" destOrd="0" presId="urn:microsoft.com/office/officeart/2008/layout/LinedList"/>
    <dgm:cxn modelId="{DE1AC03F-07BE-449C-9CC6-49AAA61B944F}" type="presParOf" srcId="{9022EFE8-83BC-4AF5-844E-92AD0C1632E2}" destId="{7825E567-2388-40F5-A168-01A028A38881}" srcOrd="0" destOrd="0" presId="urn:microsoft.com/office/officeart/2008/layout/LinedList"/>
    <dgm:cxn modelId="{C17268BD-7F1F-4E2D-ABB0-037836A300D1}" type="presParOf" srcId="{9022EFE8-83BC-4AF5-844E-92AD0C1632E2}" destId="{670869AE-4C19-4D25-A4CE-150F77E782AA}" srcOrd="1" destOrd="0" presId="urn:microsoft.com/office/officeart/2008/layout/LinedList"/>
    <dgm:cxn modelId="{D69BF541-729B-4A28-83C6-6E4D35D237A8}" type="presParOf" srcId="{670869AE-4C19-4D25-A4CE-150F77E782AA}" destId="{F907FAFD-033A-4452-B591-A91523BF5423}" srcOrd="0" destOrd="0" presId="urn:microsoft.com/office/officeart/2008/layout/LinedList"/>
    <dgm:cxn modelId="{5326EF1A-B63C-4A0D-ABEA-EBAA5EBD013B}" type="presParOf" srcId="{670869AE-4C19-4D25-A4CE-150F77E782AA}" destId="{B3EFEFB2-BB83-4D42-943A-D1AF2B38BAD3}" srcOrd="1" destOrd="0" presId="urn:microsoft.com/office/officeart/2008/layout/LinedList"/>
    <dgm:cxn modelId="{06449B67-919B-4FD7-BEB3-88B29CA2785C}" type="presParOf" srcId="{B3EFEFB2-BB83-4D42-943A-D1AF2B38BAD3}" destId="{A7CE9789-34CE-4552-8C14-DD8EB67319DB}" srcOrd="0" destOrd="0" presId="urn:microsoft.com/office/officeart/2008/layout/LinedList"/>
    <dgm:cxn modelId="{A67B9039-4CF2-45F8-9A08-0FB93A16B7F1}" type="presParOf" srcId="{B3EFEFB2-BB83-4D42-943A-D1AF2B38BAD3}" destId="{35F8C777-9B93-4406-AD60-AA9F3B3B79B2}" srcOrd="1" destOrd="0" presId="urn:microsoft.com/office/officeart/2008/layout/LinedList"/>
    <dgm:cxn modelId="{37EAB370-2271-4062-9402-EB32BCD03163}" type="presParOf" srcId="{B3EFEFB2-BB83-4D42-943A-D1AF2B38BAD3}" destId="{1F571A0D-4D82-44BE-861D-3DFCCA025CE8}" srcOrd="2" destOrd="0" presId="urn:microsoft.com/office/officeart/2008/layout/LinedList"/>
    <dgm:cxn modelId="{200CD797-3E3E-467C-8094-838F83AA9EE7}" type="presParOf" srcId="{1F571A0D-4D82-44BE-861D-3DFCCA025CE8}" destId="{617F21F8-326D-4E1A-A046-7A53DA0E5780}" srcOrd="0" destOrd="0" presId="urn:microsoft.com/office/officeart/2008/layout/LinedList"/>
    <dgm:cxn modelId="{DDD02912-94AA-44BE-9DFB-AFF0E9ECA024}" type="presParOf" srcId="{617F21F8-326D-4E1A-A046-7A53DA0E5780}" destId="{5C7932AC-627A-4B71-8A4E-816F246098F3}" srcOrd="0" destOrd="0" presId="urn:microsoft.com/office/officeart/2008/layout/LinedList"/>
    <dgm:cxn modelId="{57CACADE-EDDF-4B91-98D1-02B86C849255}" type="presParOf" srcId="{617F21F8-326D-4E1A-A046-7A53DA0E5780}" destId="{BD79C2DF-B0D0-47B3-8557-69E95B9E79C7}" srcOrd="1" destOrd="0" presId="urn:microsoft.com/office/officeart/2008/layout/LinedList"/>
    <dgm:cxn modelId="{C75C6F9D-D21E-428B-80DE-556DDEC14024}" type="presParOf" srcId="{617F21F8-326D-4E1A-A046-7A53DA0E5780}" destId="{7826E7F9-321D-4F93-8DB8-0702655B05D3}" srcOrd="2" destOrd="0" presId="urn:microsoft.com/office/officeart/2008/layout/LinedList"/>
    <dgm:cxn modelId="{F94EBB01-554E-4698-822E-7BD6502E9C66}" type="presParOf" srcId="{1F571A0D-4D82-44BE-861D-3DFCCA025CE8}" destId="{563C47B5-65D3-4679-BCDC-5FEA86530545}" srcOrd="1" destOrd="0" presId="urn:microsoft.com/office/officeart/2008/layout/LinedList"/>
    <dgm:cxn modelId="{0C951A58-8931-4E5A-8119-2797C615AC93}" type="presParOf" srcId="{1F571A0D-4D82-44BE-861D-3DFCCA025CE8}" destId="{B51AD4A7-C89C-451B-B271-F3D2BF7FFD7E}" srcOrd="2" destOrd="0" presId="urn:microsoft.com/office/officeart/2008/layout/LinedList"/>
    <dgm:cxn modelId="{35588A5F-50B8-421B-89C0-BD846F47D8A2}" type="presParOf" srcId="{B51AD4A7-C89C-451B-B271-F3D2BF7FFD7E}" destId="{126AAB66-EDAA-4F91-9D09-B1021C88449D}" srcOrd="0" destOrd="0" presId="urn:microsoft.com/office/officeart/2008/layout/LinedList"/>
    <dgm:cxn modelId="{43269300-85E6-49FA-B189-64D172087932}" type="presParOf" srcId="{B51AD4A7-C89C-451B-B271-F3D2BF7FFD7E}" destId="{A2137AF0-AA7C-4503-9B29-01273C3DAFBA}" srcOrd="1" destOrd="0" presId="urn:microsoft.com/office/officeart/2008/layout/LinedList"/>
    <dgm:cxn modelId="{3E7319E3-3615-44C6-8143-907476D0524D}" type="presParOf" srcId="{B51AD4A7-C89C-451B-B271-F3D2BF7FFD7E}" destId="{FDC1C43F-B988-4F88-A270-6D6F91DA8CBD}" srcOrd="2" destOrd="0" presId="urn:microsoft.com/office/officeart/2008/layout/LinedList"/>
    <dgm:cxn modelId="{72628232-2AFE-4655-AABE-266418AF2A5E}" type="presParOf" srcId="{670869AE-4C19-4D25-A4CE-150F77E782AA}" destId="{0B5F39E8-45ED-44AC-BFF0-CF01F3DC0F91}" srcOrd="2" destOrd="0" presId="urn:microsoft.com/office/officeart/2008/layout/LinedList"/>
    <dgm:cxn modelId="{8C16BBDE-1178-4B74-B249-8F3414D060E4}" type="presParOf" srcId="{670869AE-4C19-4D25-A4CE-150F77E782AA}" destId="{9A0C4623-AF05-4F4D-8CFD-BA503444AB85}" srcOrd="3" destOrd="0" presId="urn:microsoft.com/office/officeart/2008/layout/LinedList"/>
    <dgm:cxn modelId="{0B99700A-8C86-4737-AC69-1E2BD8B8A5C3}" type="presParOf" srcId="{670869AE-4C19-4D25-A4CE-150F77E782AA}" destId="{92E0CB47-547E-4B2B-A1AB-28F11F9116C0}" srcOrd="4" destOrd="0" presId="urn:microsoft.com/office/officeart/2008/layout/LinedList"/>
    <dgm:cxn modelId="{DD70F0D6-FFEA-46FF-AD11-9454607E2423}" type="presParOf" srcId="{92E0CB47-547E-4B2B-A1AB-28F11F9116C0}" destId="{ABD8AAF1-5E73-4A59-B8F7-4E3AE2D4E285}" srcOrd="0" destOrd="0" presId="urn:microsoft.com/office/officeart/2008/layout/LinedList"/>
    <dgm:cxn modelId="{E95B9E0E-4E72-4D11-A380-CAE5BE6416F4}" type="presParOf" srcId="{92E0CB47-547E-4B2B-A1AB-28F11F9116C0}" destId="{A9901943-54CC-4A64-BAD4-5EF86299F708}" srcOrd="1" destOrd="0" presId="urn:microsoft.com/office/officeart/2008/layout/LinedList"/>
    <dgm:cxn modelId="{017BBAB6-DA35-4A3E-B921-8195FFD27975}" type="presParOf" srcId="{92E0CB47-547E-4B2B-A1AB-28F11F9116C0}" destId="{D07DA58B-1EEF-4820-BCED-CD6E8F77BE72}" srcOrd="2" destOrd="0" presId="urn:microsoft.com/office/officeart/2008/layout/LinedList"/>
    <dgm:cxn modelId="{47195387-F590-4913-91DA-B7C53A5D57AF}" type="presParOf" srcId="{D07DA58B-1EEF-4820-BCED-CD6E8F77BE72}" destId="{28094F98-10C9-4038-BF0A-955CC2798A3F}" srcOrd="0" destOrd="0" presId="urn:microsoft.com/office/officeart/2008/layout/LinedList"/>
    <dgm:cxn modelId="{25147E37-4A03-4EFA-83CC-53D3B7674C0F}" type="presParOf" srcId="{28094F98-10C9-4038-BF0A-955CC2798A3F}" destId="{2C0D3431-5ED0-4F49-A61F-33B5A6A790B6}" srcOrd="0" destOrd="0" presId="urn:microsoft.com/office/officeart/2008/layout/LinedList"/>
    <dgm:cxn modelId="{D265D22B-6D67-4206-A419-30E4F43CA1CB}" type="presParOf" srcId="{28094F98-10C9-4038-BF0A-955CC2798A3F}" destId="{0A3B768A-C45B-435B-8C30-81013EA6E875}" srcOrd="1" destOrd="0" presId="urn:microsoft.com/office/officeart/2008/layout/LinedList"/>
    <dgm:cxn modelId="{210AB950-2A1E-4CD1-987D-93DC52D63DF9}" type="presParOf" srcId="{28094F98-10C9-4038-BF0A-955CC2798A3F}" destId="{FB232B1B-D3AE-4335-BBA2-2E39C8738E65}" srcOrd="2" destOrd="0" presId="urn:microsoft.com/office/officeart/2008/layout/LinedList"/>
    <dgm:cxn modelId="{CFB0F4D3-FA7B-489E-8570-1EB9FD81E1BF}" type="presParOf" srcId="{D07DA58B-1EEF-4820-BCED-CD6E8F77BE72}" destId="{8C20F5E2-AE1F-49A7-A8BA-DFB7F8A7A234}" srcOrd="1" destOrd="0" presId="urn:microsoft.com/office/officeart/2008/layout/LinedList"/>
    <dgm:cxn modelId="{1AB548EE-66F7-4E0F-9ACC-9A5560C268E9}" type="presParOf" srcId="{D07DA58B-1EEF-4820-BCED-CD6E8F77BE72}" destId="{1811CD92-9F0D-4407-8C4D-298968E56919}" srcOrd="2" destOrd="0" presId="urn:microsoft.com/office/officeart/2008/layout/LinedList"/>
    <dgm:cxn modelId="{E8E27287-6143-495B-8F92-88902D9D5873}" type="presParOf" srcId="{1811CD92-9F0D-4407-8C4D-298968E56919}" destId="{CE753B3D-640D-4D3E-8FA9-541E6A490FAB}" srcOrd="0" destOrd="0" presId="urn:microsoft.com/office/officeart/2008/layout/LinedList"/>
    <dgm:cxn modelId="{4C3AD01D-27D0-4B67-9516-06D3711B2ED5}" type="presParOf" srcId="{1811CD92-9F0D-4407-8C4D-298968E56919}" destId="{1BC5A565-8692-4539-A3D8-A85EA0935A35}" srcOrd="1" destOrd="0" presId="urn:microsoft.com/office/officeart/2008/layout/LinedList"/>
    <dgm:cxn modelId="{12E27452-0B6B-493F-AAA7-4DA30FFDE602}" type="presParOf" srcId="{1811CD92-9F0D-4407-8C4D-298968E56919}" destId="{705E7584-B9D0-40CA-9CAE-8C4AF5044D38}" srcOrd="2" destOrd="0" presId="urn:microsoft.com/office/officeart/2008/layout/LinedList"/>
    <dgm:cxn modelId="{8EDD296A-4782-4827-98F2-FBE30DF03AC5}" type="presParOf" srcId="{670869AE-4C19-4D25-A4CE-150F77E782AA}" destId="{1F4BE4BE-86A5-45EF-A27B-815A26DE1530}" srcOrd="5" destOrd="0" presId="urn:microsoft.com/office/officeart/2008/layout/LinedList"/>
    <dgm:cxn modelId="{55B7A627-697E-446B-A154-56F5336D8451}" type="presParOf" srcId="{670869AE-4C19-4D25-A4CE-150F77E782AA}" destId="{EDFB70FE-5517-48F8-8C63-9588B6982403}" srcOrd="6" destOrd="0" presId="urn:microsoft.com/office/officeart/2008/layout/LinedList"/>
    <dgm:cxn modelId="{32801B8E-80C0-42CE-ABD5-8A33AB424957}" type="presParOf" srcId="{670869AE-4C19-4D25-A4CE-150F77E782AA}" destId="{3E055923-3400-48C1-A1CE-F824E1FD1A2D}" srcOrd="7" destOrd="0" presId="urn:microsoft.com/office/officeart/2008/layout/LinedList"/>
    <dgm:cxn modelId="{19D3FB59-622D-427A-B363-5B7A04989F80}" type="presParOf" srcId="{3E055923-3400-48C1-A1CE-F824E1FD1A2D}" destId="{94A7C1D5-E135-4831-8D9B-CBC54114CCC5}" srcOrd="0" destOrd="0" presId="urn:microsoft.com/office/officeart/2008/layout/LinedList"/>
    <dgm:cxn modelId="{46F72595-0A52-4F26-B21E-993D85871328}" type="presParOf" srcId="{3E055923-3400-48C1-A1CE-F824E1FD1A2D}" destId="{386B3E32-2D08-4E37-9403-C89C5D69A01A}" srcOrd="1" destOrd="0" presId="urn:microsoft.com/office/officeart/2008/layout/LinedList"/>
    <dgm:cxn modelId="{10DA7DBB-50A1-4AC3-9E54-2E3B8D00D328}" type="presParOf" srcId="{3E055923-3400-48C1-A1CE-F824E1FD1A2D}" destId="{0C2E306C-37CC-4E02-9E41-B50443422CEE}" srcOrd="2" destOrd="0" presId="urn:microsoft.com/office/officeart/2008/layout/LinedList"/>
    <dgm:cxn modelId="{CE745EE5-9C3F-4955-80A5-12835AB52CCA}" type="presParOf" srcId="{0C2E306C-37CC-4E02-9E41-B50443422CEE}" destId="{5A99E935-147A-48A7-9BB4-5EECBAD656BA}" srcOrd="0" destOrd="0" presId="urn:microsoft.com/office/officeart/2008/layout/LinedList"/>
    <dgm:cxn modelId="{4051ABBE-7D3D-4B3B-ADD2-557DFC81D6D6}" type="presParOf" srcId="{5A99E935-147A-48A7-9BB4-5EECBAD656BA}" destId="{9FA197A3-6CB5-4715-A85B-D2874141232E}" srcOrd="0" destOrd="0" presId="urn:microsoft.com/office/officeart/2008/layout/LinedList"/>
    <dgm:cxn modelId="{62475E7C-42BC-4441-9C8B-FEA442FE0A07}" type="presParOf" srcId="{5A99E935-147A-48A7-9BB4-5EECBAD656BA}" destId="{E7989684-5E0B-4914-B7E6-C2EBC842B8B5}" srcOrd="1" destOrd="0" presId="urn:microsoft.com/office/officeart/2008/layout/LinedList"/>
    <dgm:cxn modelId="{F7DED0BD-BBC5-4BA4-BD6F-0C431FE357CA}" type="presParOf" srcId="{5A99E935-147A-48A7-9BB4-5EECBAD656BA}" destId="{766C0754-EC41-46D9-AC09-B2E406857EB6}" srcOrd="2" destOrd="0" presId="urn:microsoft.com/office/officeart/2008/layout/LinedList"/>
    <dgm:cxn modelId="{D08D377C-8DCA-47C1-BDE0-012866F5872F}" type="presParOf" srcId="{0C2E306C-37CC-4E02-9E41-B50443422CEE}" destId="{E8875648-DFA8-43C8-83C0-D858B8050072}" srcOrd="1" destOrd="0" presId="urn:microsoft.com/office/officeart/2008/layout/LinedList"/>
    <dgm:cxn modelId="{1F4AF5FA-27C5-4822-8A50-CBAC854E344C}" type="presParOf" srcId="{0C2E306C-37CC-4E02-9E41-B50443422CEE}" destId="{4F33D236-68EE-44FA-96BC-199A4A170FE7}" srcOrd="2" destOrd="0" presId="urn:microsoft.com/office/officeart/2008/layout/LinedList"/>
    <dgm:cxn modelId="{D878DF6D-FDFC-40E2-8F41-CA8B96DD53AC}" type="presParOf" srcId="{4F33D236-68EE-44FA-96BC-199A4A170FE7}" destId="{B102C838-EA54-4D8D-A3C1-816B3168E8DA}" srcOrd="0" destOrd="0" presId="urn:microsoft.com/office/officeart/2008/layout/LinedList"/>
    <dgm:cxn modelId="{791BAF85-448B-4D20-816C-1A5DA3235165}" type="presParOf" srcId="{4F33D236-68EE-44FA-96BC-199A4A170FE7}" destId="{6AE6D846-F849-4924-8680-6A879AFAEC58}" srcOrd="1" destOrd="0" presId="urn:microsoft.com/office/officeart/2008/layout/LinedList"/>
    <dgm:cxn modelId="{4FC9249C-8DF8-421D-AD94-7EB780BC7160}" type="presParOf" srcId="{4F33D236-68EE-44FA-96BC-199A4A170FE7}" destId="{6AD58640-F9D9-4A4F-815E-F0874D9F03C3}" srcOrd="2" destOrd="0" presId="urn:microsoft.com/office/officeart/2008/layout/LinedList"/>
    <dgm:cxn modelId="{7848A17A-6158-4B5B-9F13-5A975AEFD657}" type="presParOf" srcId="{670869AE-4C19-4D25-A4CE-150F77E782AA}" destId="{EAF42103-A176-41F7-BB11-A62A29C112C2}" srcOrd="8" destOrd="0" presId="urn:microsoft.com/office/officeart/2008/layout/LinedList"/>
    <dgm:cxn modelId="{88CACD90-4B8A-4D87-8E7A-5B27A42B6DF2}" type="presParOf" srcId="{670869AE-4C19-4D25-A4CE-150F77E782AA}" destId="{DAC9DFE4-DF7E-40A5-AD63-327C6658F3AF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B7F0B06-F493-4FD9-B443-C5B580F463E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CC3A326-1910-4257-8A9A-D8E91434B29A}">
      <dgm:prSet phldrT="[Text]"/>
      <dgm:spPr/>
      <dgm:t>
        <a:bodyPr/>
        <a:lstStyle/>
        <a:p>
          <a:r>
            <a:rPr lang="en-GB" dirty="0"/>
            <a:t>Scenario 1 - Accessibility</a:t>
          </a:r>
        </a:p>
      </dgm:t>
    </dgm:pt>
    <dgm:pt modelId="{87470A48-2AFC-40CF-A73E-21EC67CB220F}" type="parTrans" cxnId="{BFED4D8C-859D-4B9D-A34B-A03CF98E79E5}">
      <dgm:prSet/>
      <dgm:spPr/>
      <dgm:t>
        <a:bodyPr/>
        <a:lstStyle/>
        <a:p>
          <a:endParaRPr lang="en-GB"/>
        </a:p>
      </dgm:t>
    </dgm:pt>
    <dgm:pt modelId="{B0FEE47C-395E-4DED-8C4E-96CBAA4EB0E1}" type="sibTrans" cxnId="{BFED4D8C-859D-4B9D-A34B-A03CF98E79E5}">
      <dgm:prSet/>
      <dgm:spPr/>
      <dgm:t>
        <a:bodyPr/>
        <a:lstStyle/>
        <a:p>
          <a:endParaRPr lang="en-GB"/>
        </a:p>
      </dgm:t>
    </dgm:pt>
    <dgm:pt modelId="{9F7E6BB5-B80D-4F32-A2F4-A2F77095A5CE}">
      <dgm:prSet phldrT="[Text]"/>
      <dgm:spPr/>
      <dgm:t>
        <a:bodyPr/>
        <a:lstStyle/>
        <a:p>
          <a:r>
            <a:rPr lang="en-GB" dirty="0"/>
            <a:t>Low cost flexible, bus-like service</a:t>
          </a:r>
        </a:p>
      </dgm:t>
    </dgm:pt>
    <dgm:pt modelId="{1F6B9F28-0760-4CDE-B7C2-9735D6041FAD}" type="parTrans" cxnId="{DB2C77DD-621D-47F8-9C46-27689238B66E}">
      <dgm:prSet/>
      <dgm:spPr/>
      <dgm:t>
        <a:bodyPr/>
        <a:lstStyle/>
        <a:p>
          <a:endParaRPr lang="en-GB"/>
        </a:p>
      </dgm:t>
    </dgm:pt>
    <dgm:pt modelId="{178D7CD1-E88F-47EB-BF73-541C5D20F2FC}" type="sibTrans" cxnId="{DB2C77DD-621D-47F8-9C46-27689238B66E}">
      <dgm:prSet/>
      <dgm:spPr/>
      <dgm:t>
        <a:bodyPr/>
        <a:lstStyle/>
        <a:p>
          <a:endParaRPr lang="en-GB"/>
        </a:p>
      </dgm:t>
    </dgm:pt>
    <dgm:pt modelId="{D06B040E-7533-430F-9F1B-753146406E68}">
      <dgm:prSet phldrT="[Text]"/>
      <dgm:spPr/>
      <dgm:t>
        <a:bodyPr/>
        <a:lstStyle/>
        <a:p>
          <a:r>
            <a:rPr lang="en-GB" dirty="0"/>
            <a:t>Lower level of service</a:t>
          </a:r>
        </a:p>
      </dgm:t>
    </dgm:pt>
    <dgm:pt modelId="{19AFD69C-A4FC-49A3-BBEC-57344654ABA4}" type="parTrans" cxnId="{7DFAF80B-15E2-48B3-926A-505570A8AB8F}">
      <dgm:prSet/>
      <dgm:spPr/>
      <dgm:t>
        <a:bodyPr/>
        <a:lstStyle/>
        <a:p>
          <a:endParaRPr lang="en-GB"/>
        </a:p>
      </dgm:t>
    </dgm:pt>
    <dgm:pt modelId="{BF95849A-C4E9-4DA8-AD4A-08237D4E3E17}" type="sibTrans" cxnId="{7DFAF80B-15E2-48B3-926A-505570A8AB8F}">
      <dgm:prSet/>
      <dgm:spPr/>
      <dgm:t>
        <a:bodyPr/>
        <a:lstStyle/>
        <a:p>
          <a:endParaRPr lang="en-GB"/>
        </a:p>
      </dgm:t>
    </dgm:pt>
    <dgm:pt modelId="{D9FC8A6D-AC4B-4B10-BDFD-5963F20D9E04}">
      <dgm:prSet phldrT="[Text]"/>
      <dgm:spPr/>
      <dgm:t>
        <a:bodyPr/>
        <a:lstStyle/>
        <a:p>
          <a:r>
            <a:rPr lang="en-GB" dirty="0"/>
            <a:t>Scenario 2 - Convenience</a:t>
          </a:r>
        </a:p>
      </dgm:t>
    </dgm:pt>
    <dgm:pt modelId="{A29F058A-2E62-4213-ACAF-03C2B09FD6F9}" type="parTrans" cxnId="{B13F97A3-0A45-48C2-A08D-00E67C9AE66E}">
      <dgm:prSet/>
      <dgm:spPr/>
      <dgm:t>
        <a:bodyPr/>
        <a:lstStyle/>
        <a:p>
          <a:endParaRPr lang="en-GB"/>
        </a:p>
      </dgm:t>
    </dgm:pt>
    <dgm:pt modelId="{CD24C996-262F-4AC8-AC26-7551CCC91538}" type="sibTrans" cxnId="{B13F97A3-0A45-48C2-A08D-00E67C9AE66E}">
      <dgm:prSet/>
      <dgm:spPr/>
      <dgm:t>
        <a:bodyPr/>
        <a:lstStyle/>
        <a:p>
          <a:endParaRPr lang="en-GB"/>
        </a:p>
      </dgm:t>
    </dgm:pt>
    <dgm:pt modelId="{F1C4D776-9E1B-476C-BF08-D8E2F6CAB174}">
      <dgm:prSet phldrT="[Text]"/>
      <dgm:spPr/>
      <dgm:t>
        <a:bodyPr/>
        <a:lstStyle/>
        <a:p>
          <a:r>
            <a:rPr lang="en-GB" dirty="0"/>
            <a:t>Medium priced taxi like service</a:t>
          </a:r>
        </a:p>
      </dgm:t>
    </dgm:pt>
    <dgm:pt modelId="{9067ECDE-CB5E-4B21-B58E-5B3D3FF93000}" type="parTrans" cxnId="{E3F19995-0197-4B20-8628-456DA3C65306}">
      <dgm:prSet/>
      <dgm:spPr/>
      <dgm:t>
        <a:bodyPr/>
        <a:lstStyle/>
        <a:p>
          <a:endParaRPr lang="en-GB"/>
        </a:p>
      </dgm:t>
    </dgm:pt>
    <dgm:pt modelId="{1682C556-69BB-4312-B454-EA2F24BD69B7}" type="sibTrans" cxnId="{E3F19995-0197-4B20-8628-456DA3C65306}">
      <dgm:prSet/>
      <dgm:spPr/>
      <dgm:t>
        <a:bodyPr/>
        <a:lstStyle/>
        <a:p>
          <a:endParaRPr lang="en-GB"/>
        </a:p>
      </dgm:t>
    </dgm:pt>
    <dgm:pt modelId="{B9883C42-14ED-48D2-B2B6-4402A4B355A3}">
      <dgm:prSet phldrT="[Text]"/>
      <dgm:spPr/>
      <dgm:t>
        <a:bodyPr/>
        <a:lstStyle/>
        <a:p>
          <a:r>
            <a:rPr lang="en-GB" dirty="0"/>
            <a:t>AVRS Tiers: Standard</a:t>
          </a:r>
        </a:p>
      </dgm:t>
    </dgm:pt>
    <dgm:pt modelId="{5381D06A-EAB7-469A-A6F4-A05705201322}" type="parTrans" cxnId="{97529F06-A3E8-4D2D-931B-3232049A2967}">
      <dgm:prSet/>
      <dgm:spPr/>
      <dgm:t>
        <a:bodyPr/>
        <a:lstStyle/>
        <a:p>
          <a:endParaRPr lang="en-GB"/>
        </a:p>
      </dgm:t>
    </dgm:pt>
    <dgm:pt modelId="{9B675598-D141-438B-B09A-049396FF07A9}" type="sibTrans" cxnId="{97529F06-A3E8-4D2D-931B-3232049A2967}">
      <dgm:prSet/>
      <dgm:spPr/>
      <dgm:t>
        <a:bodyPr/>
        <a:lstStyle/>
        <a:p>
          <a:endParaRPr lang="en-GB"/>
        </a:p>
      </dgm:t>
    </dgm:pt>
    <dgm:pt modelId="{5937313E-313A-4AF0-9660-6BF1EB351D63}">
      <dgm:prSet phldrT="[Text]"/>
      <dgm:spPr/>
      <dgm:t>
        <a:bodyPr/>
        <a:lstStyle/>
        <a:p>
          <a:r>
            <a:rPr lang="en-GB" dirty="0"/>
            <a:t>Scenario 3 - Balanced</a:t>
          </a:r>
        </a:p>
      </dgm:t>
    </dgm:pt>
    <dgm:pt modelId="{FF863769-9166-49BD-974B-EA54DA867AE4}" type="parTrans" cxnId="{AB8B9D45-6AEC-4ED5-A914-851094381D31}">
      <dgm:prSet/>
      <dgm:spPr/>
      <dgm:t>
        <a:bodyPr/>
        <a:lstStyle/>
        <a:p>
          <a:endParaRPr lang="en-GB"/>
        </a:p>
      </dgm:t>
    </dgm:pt>
    <dgm:pt modelId="{074FF394-3614-4C6C-85EC-7A03CA8830EA}" type="sibTrans" cxnId="{AB8B9D45-6AEC-4ED5-A914-851094381D31}">
      <dgm:prSet/>
      <dgm:spPr/>
      <dgm:t>
        <a:bodyPr/>
        <a:lstStyle/>
        <a:p>
          <a:endParaRPr lang="en-GB"/>
        </a:p>
      </dgm:t>
    </dgm:pt>
    <dgm:pt modelId="{1F3D0A94-10F0-4D2C-96B5-D7A4B9FC182B}">
      <dgm:prSet phldrT="[Text]"/>
      <dgm:spPr/>
      <dgm:t>
        <a:bodyPr/>
        <a:lstStyle/>
        <a:p>
          <a:r>
            <a:rPr lang="en-GB" dirty="0"/>
            <a:t>Combination of 1&amp;2</a:t>
          </a:r>
        </a:p>
      </dgm:t>
    </dgm:pt>
    <dgm:pt modelId="{F17D037A-7B33-437D-AA4D-1D1971C78A14}" type="parTrans" cxnId="{90E7F9A6-F33B-42D3-AF1F-82A1B7BB9A81}">
      <dgm:prSet/>
      <dgm:spPr/>
      <dgm:t>
        <a:bodyPr/>
        <a:lstStyle/>
        <a:p>
          <a:endParaRPr lang="en-GB"/>
        </a:p>
      </dgm:t>
    </dgm:pt>
    <dgm:pt modelId="{464980BD-5858-4E3D-A147-343EB108004B}" type="sibTrans" cxnId="{90E7F9A6-F33B-42D3-AF1F-82A1B7BB9A81}">
      <dgm:prSet/>
      <dgm:spPr/>
      <dgm:t>
        <a:bodyPr/>
        <a:lstStyle/>
        <a:p>
          <a:endParaRPr lang="en-GB"/>
        </a:p>
      </dgm:t>
    </dgm:pt>
    <dgm:pt modelId="{8ED58057-3ADC-47A4-893B-F539C40E7F06}">
      <dgm:prSet phldrT="[Text]"/>
      <dgm:spPr/>
      <dgm:t>
        <a:bodyPr/>
        <a:lstStyle/>
        <a:p>
          <a:r>
            <a:rPr lang="en-GB" dirty="0"/>
            <a:t>AVRS Tiers: Minibus and Standard</a:t>
          </a:r>
        </a:p>
      </dgm:t>
    </dgm:pt>
    <dgm:pt modelId="{31CA8F8D-D7B7-4167-AEDD-F53C86A2F61C}" type="parTrans" cxnId="{4837571F-D5BF-458C-9C74-8F73C2DB8865}">
      <dgm:prSet/>
      <dgm:spPr/>
      <dgm:t>
        <a:bodyPr/>
        <a:lstStyle/>
        <a:p>
          <a:endParaRPr lang="en-GB"/>
        </a:p>
      </dgm:t>
    </dgm:pt>
    <dgm:pt modelId="{D6792426-DAA5-439B-A23F-363294FF8ACE}" type="sibTrans" cxnId="{4837571F-D5BF-458C-9C74-8F73C2DB8865}">
      <dgm:prSet/>
      <dgm:spPr/>
      <dgm:t>
        <a:bodyPr/>
        <a:lstStyle/>
        <a:p>
          <a:endParaRPr lang="en-GB"/>
        </a:p>
      </dgm:t>
    </dgm:pt>
    <dgm:pt modelId="{7E115E5F-727E-4B1D-9541-058782876F44}">
      <dgm:prSet phldrT="[Text]"/>
      <dgm:spPr/>
      <dgm:t>
        <a:bodyPr/>
        <a:lstStyle/>
        <a:p>
          <a:r>
            <a:rPr lang="en-GB" dirty="0"/>
            <a:t>AVRS Tiers: Minibus </a:t>
          </a:r>
        </a:p>
      </dgm:t>
    </dgm:pt>
    <dgm:pt modelId="{EF85BFFA-98BE-4E26-92E8-623587FAC7DD}" type="parTrans" cxnId="{2E4BBADE-40B2-4E2D-A415-532A84D0A8FD}">
      <dgm:prSet/>
      <dgm:spPr/>
      <dgm:t>
        <a:bodyPr/>
        <a:lstStyle/>
        <a:p>
          <a:endParaRPr lang="en-GB"/>
        </a:p>
      </dgm:t>
    </dgm:pt>
    <dgm:pt modelId="{2A9388A6-F0A7-400E-8F43-9F80048AE807}" type="sibTrans" cxnId="{2E4BBADE-40B2-4E2D-A415-532A84D0A8FD}">
      <dgm:prSet/>
      <dgm:spPr/>
      <dgm:t>
        <a:bodyPr/>
        <a:lstStyle/>
        <a:p>
          <a:endParaRPr lang="en-GB"/>
        </a:p>
      </dgm:t>
    </dgm:pt>
    <dgm:pt modelId="{1FD6DA0A-0E59-4340-BEC4-4A2CDE91866A}">
      <dgm:prSet phldrT="[Text]"/>
      <dgm:spPr/>
      <dgm:t>
        <a:bodyPr/>
        <a:lstStyle/>
        <a:p>
          <a:r>
            <a:rPr lang="en-GB" dirty="0"/>
            <a:t>High level of service</a:t>
          </a:r>
        </a:p>
      </dgm:t>
    </dgm:pt>
    <dgm:pt modelId="{F656E40E-768F-4946-8160-B3ECA1C6A730}" type="parTrans" cxnId="{4B441597-3EE8-49E0-8980-9A47F7CE99C3}">
      <dgm:prSet/>
      <dgm:spPr/>
      <dgm:t>
        <a:bodyPr/>
        <a:lstStyle/>
        <a:p>
          <a:endParaRPr lang="en-GB"/>
        </a:p>
      </dgm:t>
    </dgm:pt>
    <dgm:pt modelId="{7FDACD20-114E-46DC-B618-DCEF8B918865}" type="sibTrans" cxnId="{4B441597-3EE8-49E0-8980-9A47F7CE99C3}">
      <dgm:prSet/>
      <dgm:spPr/>
      <dgm:t>
        <a:bodyPr/>
        <a:lstStyle/>
        <a:p>
          <a:endParaRPr lang="en-GB"/>
        </a:p>
      </dgm:t>
    </dgm:pt>
    <dgm:pt modelId="{C416E87A-EC6D-4075-9FA5-D385077716AC}">
      <dgm:prSet phldrT="[Text]"/>
      <dgm:spPr/>
      <dgm:t>
        <a:bodyPr/>
        <a:lstStyle/>
        <a:p>
          <a:r>
            <a:rPr lang="en-GB" dirty="0"/>
            <a:t>Level of service depending on the tier</a:t>
          </a:r>
        </a:p>
      </dgm:t>
    </dgm:pt>
    <dgm:pt modelId="{1EDB3A25-73AC-42B1-BAB9-0F4094F2A18D}" type="parTrans" cxnId="{DE0C775B-AC8C-4852-A287-C81D8CCDE9BA}">
      <dgm:prSet/>
      <dgm:spPr/>
      <dgm:t>
        <a:bodyPr/>
        <a:lstStyle/>
        <a:p>
          <a:endParaRPr lang="en-GB"/>
        </a:p>
      </dgm:t>
    </dgm:pt>
    <dgm:pt modelId="{9D19FF0F-AE9D-464B-AA6D-C5A8641746EB}" type="sibTrans" cxnId="{DE0C775B-AC8C-4852-A287-C81D8CCDE9BA}">
      <dgm:prSet/>
      <dgm:spPr/>
      <dgm:t>
        <a:bodyPr/>
        <a:lstStyle/>
        <a:p>
          <a:endParaRPr lang="en-GB"/>
        </a:p>
      </dgm:t>
    </dgm:pt>
    <dgm:pt modelId="{6F157174-4CFC-4D95-A814-E087ABA55A35}" type="pres">
      <dgm:prSet presAssocID="{DB7F0B06-F493-4FD9-B443-C5B580F463E2}" presName="linear" presStyleCnt="0">
        <dgm:presLayoutVars>
          <dgm:dir/>
          <dgm:animLvl val="lvl"/>
          <dgm:resizeHandles val="exact"/>
        </dgm:presLayoutVars>
      </dgm:prSet>
      <dgm:spPr/>
    </dgm:pt>
    <dgm:pt modelId="{B0EF0691-64BD-4E3F-A290-2539E1D15029}" type="pres">
      <dgm:prSet presAssocID="{0CC3A326-1910-4257-8A9A-D8E91434B29A}" presName="parentLin" presStyleCnt="0"/>
      <dgm:spPr/>
    </dgm:pt>
    <dgm:pt modelId="{3CE1A744-9A53-4D70-AD2D-CE57853CF44B}" type="pres">
      <dgm:prSet presAssocID="{0CC3A326-1910-4257-8A9A-D8E91434B29A}" presName="parentLeftMargin" presStyleLbl="node1" presStyleIdx="0" presStyleCnt="3"/>
      <dgm:spPr/>
    </dgm:pt>
    <dgm:pt modelId="{78A72265-0B6D-4114-BEDA-CBC4A8430CF7}" type="pres">
      <dgm:prSet presAssocID="{0CC3A326-1910-4257-8A9A-D8E91434B29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8202476-4D72-4731-96A6-4C4026B29126}" type="pres">
      <dgm:prSet presAssocID="{0CC3A326-1910-4257-8A9A-D8E91434B29A}" presName="negativeSpace" presStyleCnt="0"/>
      <dgm:spPr/>
    </dgm:pt>
    <dgm:pt modelId="{3AB1BEBC-AC5D-40CB-9AAA-E5EA485649ED}" type="pres">
      <dgm:prSet presAssocID="{0CC3A326-1910-4257-8A9A-D8E91434B29A}" presName="childText" presStyleLbl="conFgAcc1" presStyleIdx="0" presStyleCnt="3">
        <dgm:presLayoutVars>
          <dgm:bulletEnabled val="1"/>
        </dgm:presLayoutVars>
      </dgm:prSet>
      <dgm:spPr/>
    </dgm:pt>
    <dgm:pt modelId="{07F2404B-D5D2-4BAC-B46A-49D4801F42DF}" type="pres">
      <dgm:prSet presAssocID="{B0FEE47C-395E-4DED-8C4E-96CBAA4EB0E1}" presName="spaceBetweenRectangles" presStyleCnt="0"/>
      <dgm:spPr/>
    </dgm:pt>
    <dgm:pt modelId="{4295DE27-D623-49DF-B5F1-BD42F988B321}" type="pres">
      <dgm:prSet presAssocID="{D9FC8A6D-AC4B-4B10-BDFD-5963F20D9E04}" presName="parentLin" presStyleCnt="0"/>
      <dgm:spPr/>
    </dgm:pt>
    <dgm:pt modelId="{8DB6AC70-CD67-4271-BF23-47FF35F31CDB}" type="pres">
      <dgm:prSet presAssocID="{D9FC8A6D-AC4B-4B10-BDFD-5963F20D9E04}" presName="parentLeftMargin" presStyleLbl="node1" presStyleIdx="0" presStyleCnt="3"/>
      <dgm:spPr/>
    </dgm:pt>
    <dgm:pt modelId="{A7A70362-5822-40ED-88B0-49798303E2FD}" type="pres">
      <dgm:prSet presAssocID="{D9FC8A6D-AC4B-4B10-BDFD-5963F20D9E0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0CC769A-8E38-42F7-9F76-923C85234C76}" type="pres">
      <dgm:prSet presAssocID="{D9FC8A6D-AC4B-4B10-BDFD-5963F20D9E04}" presName="negativeSpace" presStyleCnt="0"/>
      <dgm:spPr/>
    </dgm:pt>
    <dgm:pt modelId="{699095C2-7FBE-4C1B-B774-F6166DE2E5B9}" type="pres">
      <dgm:prSet presAssocID="{D9FC8A6D-AC4B-4B10-BDFD-5963F20D9E04}" presName="childText" presStyleLbl="conFgAcc1" presStyleIdx="1" presStyleCnt="3">
        <dgm:presLayoutVars>
          <dgm:bulletEnabled val="1"/>
        </dgm:presLayoutVars>
      </dgm:prSet>
      <dgm:spPr/>
    </dgm:pt>
    <dgm:pt modelId="{FBECA22D-CFB1-42DF-A912-D0120024DC38}" type="pres">
      <dgm:prSet presAssocID="{CD24C996-262F-4AC8-AC26-7551CCC91538}" presName="spaceBetweenRectangles" presStyleCnt="0"/>
      <dgm:spPr/>
    </dgm:pt>
    <dgm:pt modelId="{A0B87782-1533-40F3-A5F4-69A5C50EB536}" type="pres">
      <dgm:prSet presAssocID="{5937313E-313A-4AF0-9660-6BF1EB351D63}" presName="parentLin" presStyleCnt="0"/>
      <dgm:spPr/>
    </dgm:pt>
    <dgm:pt modelId="{95B6F48F-8D20-4687-B7A6-C9D931B7B80F}" type="pres">
      <dgm:prSet presAssocID="{5937313E-313A-4AF0-9660-6BF1EB351D63}" presName="parentLeftMargin" presStyleLbl="node1" presStyleIdx="1" presStyleCnt="3"/>
      <dgm:spPr/>
    </dgm:pt>
    <dgm:pt modelId="{4C454B53-FC51-4FB2-97A2-5CF390305AAD}" type="pres">
      <dgm:prSet presAssocID="{5937313E-313A-4AF0-9660-6BF1EB351D6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35A5CA0-26AB-4ED0-8EB6-BE01A845B749}" type="pres">
      <dgm:prSet presAssocID="{5937313E-313A-4AF0-9660-6BF1EB351D63}" presName="negativeSpace" presStyleCnt="0"/>
      <dgm:spPr/>
    </dgm:pt>
    <dgm:pt modelId="{B207D7D1-ABD1-4C35-9819-770086C28B4A}" type="pres">
      <dgm:prSet presAssocID="{5937313E-313A-4AF0-9660-6BF1EB351D6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7529F06-A3E8-4D2D-931B-3232049A2967}" srcId="{D9FC8A6D-AC4B-4B10-BDFD-5963F20D9E04}" destId="{B9883C42-14ED-48D2-B2B6-4402A4B355A3}" srcOrd="1" destOrd="0" parTransId="{5381D06A-EAB7-469A-A6F4-A05705201322}" sibTransId="{9B675598-D141-438B-B09A-049396FF07A9}"/>
    <dgm:cxn modelId="{7DFAF80B-15E2-48B3-926A-505570A8AB8F}" srcId="{0CC3A326-1910-4257-8A9A-D8E91434B29A}" destId="{D06B040E-7533-430F-9F1B-753146406E68}" srcOrd="2" destOrd="0" parTransId="{19AFD69C-A4FC-49A3-BBEC-57344654ABA4}" sibTransId="{BF95849A-C4E9-4DA8-AD4A-08237D4E3E17}"/>
    <dgm:cxn modelId="{E1080F1F-B1FD-4DDE-801D-2E8BF6FA4365}" type="presOf" srcId="{D9FC8A6D-AC4B-4B10-BDFD-5963F20D9E04}" destId="{8DB6AC70-CD67-4271-BF23-47FF35F31CDB}" srcOrd="0" destOrd="0" presId="urn:microsoft.com/office/officeart/2005/8/layout/list1"/>
    <dgm:cxn modelId="{4837571F-D5BF-458C-9C74-8F73C2DB8865}" srcId="{5937313E-313A-4AF0-9660-6BF1EB351D63}" destId="{8ED58057-3ADC-47A4-893B-F539C40E7F06}" srcOrd="1" destOrd="0" parTransId="{31CA8F8D-D7B7-4167-AEDD-F53C86A2F61C}" sibTransId="{D6792426-DAA5-439B-A23F-363294FF8ACE}"/>
    <dgm:cxn modelId="{68501E2A-53BD-416B-B648-128667E1A2EA}" type="presOf" srcId="{0CC3A326-1910-4257-8A9A-D8E91434B29A}" destId="{3CE1A744-9A53-4D70-AD2D-CE57853CF44B}" srcOrd="0" destOrd="0" presId="urn:microsoft.com/office/officeart/2005/8/layout/list1"/>
    <dgm:cxn modelId="{8C8B8E39-6ED3-4D4F-9604-9F8E92C1B6B1}" type="presOf" srcId="{5937313E-313A-4AF0-9660-6BF1EB351D63}" destId="{95B6F48F-8D20-4687-B7A6-C9D931B7B80F}" srcOrd="0" destOrd="0" presId="urn:microsoft.com/office/officeart/2005/8/layout/list1"/>
    <dgm:cxn modelId="{A7ADCE3C-C0E7-4840-A358-7E2AD5B08C0E}" type="presOf" srcId="{B9883C42-14ED-48D2-B2B6-4402A4B355A3}" destId="{699095C2-7FBE-4C1B-B774-F6166DE2E5B9}" srcOrd="0" destOrd="1" presId="urn:microsoft.com/office/officeart/2005/8/layout/list1"/>
    <dgm:cxn modelId="{DE0C775B-AC8C-4852-A287-C81D8CCDE9BA}" srcId="{5937313E-313A-4AF0-9660-6BF1EB351D63}" destId="{C416E87A-EC6D-4075-9FA5-D385077716AC}" srcOrd="2" destOrd="0" parTransId="{1EDB3A25-73AC-42B1-BAB9-0F4094F2A18D}" sibTransId="{9D19FF0F-AE9D-464B-AA6D-C5A8641746EB}"/>
    <dgm:cxn modelId="{AB8B9D45-6AEC-4ED5-A914-851094381D31}" srcId="{DB7F0B06-F493-4FD9-B443-C5B580F463E2}" destId="{5937313E-313A-4AF0-9660-6BF1EB351D63}" srcOrd="2" destOrd="0" parTransId="{FF863769-9166-49BD-974B-EA54DA867AE4}" sibTransId="{074FF394-3614-4C6C-85EC-7A03CA8830EA}"/>
    <dgm:cxn modelId="{1D59C66D-A828-4E06-BEFF-914B093026C8}" type="presOf" srcId="{9F7E6BB5-B80D-4F32-A2F4-A2F77095A5CE}" destId="{3AB1BEBC-AC5D-40CB-9AAA-E5EA485649ED}" srcOrd="0" destOrd="0" presId="urn:microsoft.com/office/officeart/2005/8/layout/list1"/>
    <dgm:cxn modelId="{E909E26D-D032-48FC-AA63-4026B8FCFB4B}" type="presOf" srcId="{D9FC8A6D-AC4B-4B10-BDFD-5963F20D9E04}" destId="{A7A70362-5822-40ED-88B0-49798303E2FD}" srcOrd="1" destOrd="0" presId="urn:microsoft.com/office/officeart/2005/8/layout/list1"/>
    <dgm:cxn modelId="{65957474-ACFF-4D6A-AE9F-1453EC5DC87A}" type="presOf" srcId="{D06B040E-7533-430F-9F1B-753146406E68}" destId="{3AB1BEBC-AC5D-40CB-9AAA-E5EA485649ED}" srcOrd="0" destOrd="2" presId="urn:microsoft.com/office/officeart/2005/8/layout/list1"/>
    <dgm:cxn modelId="{0967AD7A-0C17-48E0-A666-A16379FCDF2A}" type="presOf" srcId="{7E115E5F-727E-4B1D-9541-058782876F44}" destId="{3AB1BEBC-AC5D-40CB-9AAA-E5EA485649ED}" srcOrd="0" destOrd="1" presId="urn:microsoft.com/office/officeart/2005/8/layout/list1"/>
    <dgm:cxn modelId="{99E4DB7C-69EF-42B2-B9B8-C28720C9A63F}" type="presOf" srcId="{5937313E-313A-4AF0-9660-6BF1EB351D63}" destId="{4C454B53-FC51-4FB2-97A2-5CF390305AAD}" srcOrd="1" destOrd="0" presId="urn:microsoft.com/office/officeart/2005/8/layout/list1"/>
    <dgm:cxn modelId="{0A721E82-9890-4DFC-888C-6D517B9AD11A}" type="presOf" srcId="{C416E87A-EC6D-4075-9FA5-D385077716AC}" destId="{B207D7D1-ABD1-4C35-9819-770086C28B4A}" srcOrd="0" destOrd="2" presId="urn:microsoft.com/office/officeart/2005/8/layout/list1"/>
    <dgm:cxn modelId="{F07D7882-A928-4DE6-98E7-D1F50966FA79}" type="presOf" srcId="{0CC3A326-1910-4257-8A9A-D8E91434B29A}" destId="{78A72265-0B6D-4114-BEDA-CBC4A8430CF7}" srcOrd="1" destOrd="0" presId="urn:microsoft.com/office/officeart/2005/8/layout/list1"/>
    <dgm:cxn modelId="{BFED4D8C-859D-4B9D-A34B-A03CF98E79E5}" srcId="{DB7F0B06-F493-4FD9-B443-C5B580F463E2}" destId="{0CC3A326-1910-4257-8A9A-D8E91434B29A}" srcOrd="0" destOrd="0" parTransId="{87470A48-2AFC-40CF-A73E-21EC67CB220F}" sibTransId="{B0FEE47C-395E-4DED-8C4E-96CBAA4EB0E1}"/>
    <dgm:cxn modelId="{77ED9D8C-B6EA-4352-8102-ACD2599F5976}" type="presOf" srcId="{8ED58057-3ADC-47A4-893B-F539C40E7F06}" destId="{B207D7D1-ABD1-4C35-9819-770086C28B4A}" srcOrd="0" destOrd="1" presId="urn:microsoft.com/office/officeart/2005/8/layout/list1"/>
    <dgm:cxn modelId="{61A4758F-080D-40D9-855F-59778F271A22}" type="presOf" srcId="{1F3D0A94-10F0-4D2C-96B5-D7A4B9FC182B}" destId="{B207D7D1-ABD1-4C35-9819-770086C28B4A}" srcOrd="0" destOrd="0" presId="urn:microsoft.com/office/officeart/2005/8/layout/list1"/>
    <dgm:cxn modelId="{3136B191-5C8F-4887-A74F-E1422A7DEAD3}" type="presOf" srcId="{F1C4D776-9E1B-476C-BF08-D8E2F6CAB174}" destId="{699095C2-7FBE-4C1B-B774-F6166DE2E5B9}" srcOrd="0" destOrd="0" presId="urn:microsoft.com/office/officeart/2005/8/layout/list1"/>
    <dgm:cxn modelId="{E3F19995-0197-4B20-8628-456DA3C65306}" srcId="{D9FC8A6D-AC4B-4B10-BDFD-5963F20D9E04}" destId="{F1C4D776-9E1B-476C-BF08-D8E2F6CAB174}" srcOrd="0" destOrd="0" parTransId="{9067ECDE-CB5E-4B21-B58E-5B3D3FF93000}" sibTransId="{1682C556-69BB-4312-B454-EA2F24BD69B7}"/>
    <dgm:cxn modelId="{4B441597-3EE8-49E0-8980-9A47F7CE99C3}" srcId="{D9FC8A6D-AC4B-4B10-BDFD-5963F20D9E04}" destId="{1FD6DA0A-0E59-4340-BEC4-4A2CDE91866A}" srcOrd="2" destOrd="0" parTransId="{F656E40E-768F-4946-8160-B3ECA1C6A730}" sibTransId="{7FDACD20-114E-46DC-B618-DCEF8B918865}"/>
    <dgm:cxn modelId="{B13F97A3-0A45-48C2-A08D-00E67C9AE66E}" srcId="{DB7F0B06-F493-4FD9-B443-C5B580F463E2}" destId="{D9FC8A6D-AC4B-4B10-BDFD-5963F20D9E04}" srcOrd="1" destOrd="0" parTransId="{A29F058A-2E62-4213-ACAF-03C2B09FD6F9}" sibTransId="{CD24C996-262F-4AC8-AC26-7551CCC91538}"/>
    <dgm:cxn modelId="{90E7F9A6-F33B-42D3-AF1F-82A1B7BB9A81}" srcId="{5937313E-313A-4AF0-9660-6BF1EB351D63}" destId="{1F3D0A94-10F0-4D2C-96B5-D7A4B9FC182B}" srcOrd="0" destOrd="0" parTransId="{F17D037A-7B33-437D-AA4D-1D1971C78A14}" sibTransId="{464980BD-5858-4E3D-A147-343EB108004B}"/>
    <dgm:cxn modelId="{060254C3-4E20-436A-B158-7B6F825C38AB}" type="presOf" srcId="{DB7F0B06-F493-4FD9-B443-C5B580F463E2}" destId="{6F157174-4CFC-4D95-A814-E087ABA55A35}" srcOrd="0" destOrd="0" presId="urn:microsoft.com/office/officeart/2005/8/layout/list1"/>
    <dgm:cxn modelId="{DB2C77DD-621D-47F8-9C46-27689238B66E}" srcId="{0CC3A326-1910-4257-8A9A-D8E91434B29A}" destId="{9F7E6BB5-B80D-4F32-A2F4-A2F77095A5CE}" srcOrd="0" destOrd="0" parTransId="{1F6B9F28-0760-4CDE-B7C2-9735D6041FAD}" sibTransId="{178D7CD1-E88F-47EB-BF73-541C5D20F2FC}"/>
    <dgm:cxn modelId="{2E4BBADE-40B2-4E2D-A415-532A84D0A8FD}" srcId="{0CC3A326-1910-4257-8A9A-D8E91434B29A}" destId="{7E115E5F-727E-4B1D-9541-058782876F44}" srcOrd="1" destOrd="0" parTransId="{EF85BFFA-98BE-4E26-92E8-623587FAC7DD}" sibTransId="{2A9388A6-F0A7-400E-8F43-9F80048AE807}"/>
    <dgm:cxn modelId="{B2D5C8EE-E57B-4DA4-A02A-35EB6F875BC7}" type="presOf" srcId="{1FD6DA0A-0E59-4340-BEC4-4A2CDE91866A}" destId="{699095C2-7FBE-4C1B-B774-F6166DE2E5B9}" srcOrd="0" destOrd="2" presId="urn:microsoft.com/office/officeart/2005/8/layout/list1"/>
    <dgm:cxn modelId="{6E19CBAE-2ADB-4919-9418-36262BA2EAE1}" type="presParOf" srcId="{6F157174-4CFC-4D95-A814-E087ABA55A35}" destId="{B0EF0691-64BD-4E3F-A290-2539E1D15029}" srcOrd="0" destOrd="0" presId="urn:microsoft.com/office/officeart/2005/8/layout/list1"/>
    <dgm:cxn modelId="{624E6836-3DC6-4923-9F93-08376880FACF}" type="presParOf" srcId="{B0EF0691-64BD-4E3F-A290-2539E1D15029}" destId="{3CE1A744-9A53-4D70-AD2D-CE57853CF44B}" srcOrd="0" destOrd="0" presId="urn:microsoft.com/office/officeart/2005/8/layout/list1"/>
    <dgm:cxn modelId="{89E8A258-185F-4D1B-B695-2F50BF33759F}" type="presParOf" srcId="{B0EF0691-64BD-4E3F-A290-2539E1D15029}" destId="{78A72265-0B6D-4114-BEDA-CBC4A8430CF7}" srcOrd="1" destOrd="0" presId="urn:microsoft.com/office/officeart/2005/8/layout/list1"/>
    <dgm:cxn modelId="{B5F8D483-A2DE-4C2F-AF75-2D847BC8C53B}" type="presParOf" srcId="{6F157174-4CFC-4D95-A814-E087ABA55A35}" destId="{A8202476-4D72-4731-96A6-4C4026B29126}" srcOrd="1" destOrd="0" presId="urn:microsoft.com/office/officeart/2005/8/layout/list1"/>
    <dgm:cxn modelId="{C4C459A6-3C3F-4A87-8E5A-DFD03AD4AF75}" type="presParOf" srcId="{6F157174-4CFC-4D95-A814-E087ABA55A35}" destId="{3AB1BEBC-AC5D-40CB-9AAA-E5EA485649ED}" srcOrd="2" destOrd="0" presId="urn:microsoft.com/office/officeart/2005/8/layout/list1"/>
    <dgm:cxn modelId="{6F2BB44C-3900-4324-A8E3-8EEF6389E9C1}" type="presParOf" srcId="{6F157174-4CFC-4D95-A814-E087ABA55A35}" destId="{07F2404B-D5D2-4BAC-B46A-49D4801F42DF}" srcOrd="3" destOrd="0" presId="urn:microsoft.com/office/officeart/2005/8/layout/list1"/>
    <dgm:cxn modelId="{B7F97757-0440-4D54-B037-7FAFFA3FAD2B}" type="presParOf" srcId="{6F157174-4CFC-4D95-A814-E087ABA55A35}" destId="{4295DE27-D623-49DF-B5F1-BD42F988B321}" srcOrd="4" destOrd="0" presId="urn:microsoft.com/office/officeart/2005/8/layout/list1"/>
    <dgm:cxn modelId="{E492240D-6475-4F46-AA31-B670C0E7E06C}" type="presParOf" srcId="{4295DE27-D623-49DF-B5F1-BD42F988B321}" destId="{8DB6AC70-CD67-4271-BF23-47FF35F31CDB}" srcOrd="0" destOrd="0" presId="urn:microsoft.com/office/officeart/2005/8/layout/list1"/>
    <dgm:cxn modelId="{855CE742-836A-46F0-BE7A-EBEF07A7935F}" type="presParOf" srcId="{4295DE27-D623-49DF-B5F1-BD42F988B321}" destId="{A7A70362-5822-40ED-88B0-49798303E2FD}" srcOrd="1" destOrd="0" presId="urn:microsoft.com/office/officeart/2005/8/layout/list1"/>
    <dgm:cxn modelId="{DFD8BEF0-38C4-4FA2-A46D-49B9FB1CF17D}" type="presParOf" srcId="{6F157174-4CFC-4D95-A814-E087ABA55A35}" destId="{90CC769A-8E38-42F7-9F76-923C85234C76}" srcOrd="5" destOrd="0" presId="urn:microsoft.com/office/officeart/2005/8/layout/list1"/>
    <dgm:cxn modelId="{775BF6A5-08A1-48C2-8545-487F12A7F785}" type="presParOf" srcId="{6F157174-4CFC-4D95-A814-E087ABA55A35}" destId="{699095C2-7FBE-4C1B-B774-F6166DE2E5B9}" srcOrd="6" destOrd="0" presId="urn:microsoft.com/office/officeart/2005/8/layout/list1"/>
    <dgm:cxn modelId="{D8F5389E-963C-4E38-9401-950ED5A047A6}" type="presParOf" srcId="{6F157174-4CFC-4D95-A814-E087ABA55A35}" destId="{FBECA22D-CFB1-42DF-A912-D0120024DC38}" srcOrd="7" destOrd="0" presId="urn:microsoft.com/office/officeart/2005/8/layout/list1"/>
    <dgm:cxn modelId="{D70B28EE-F6B8-4CD0-9834-C6A27FD64DBD}" type="presParOf" srcId="{6F157174-4CFC-4D95-A814-E087ABA55A35}" destId="{A0B87782-1533-40F3-A5F4-69A5C50EB536}" srcOrd="8" destOrd="0" presId="urn:microsoft.com/office/officeart/2005/8/layout/list1"/>
    <dgm:cxn modelId="{25D89AF0-73F5-4E72-9DB8-C4ED639BED07}" type="presParOf" srcId="{A0B87782-1533-40F3-A5F4-69A5C50EB536}" destId="{95B6F48F-8D20-4687-B7A6-C9D931B7B80F}" srcOrd="0" destOrd="0" presId="urn:microsoft.com/office/officeart/2005/8/layout/list1"/>
    <dgm:cxn modelId="{FD743603-C2BD-4A43-B19B-3376BE52721C}" type="presParOf" srcId="{A0B87782-1533-40F3-A5F4-69A5C50EB536}" destId="{4C454B53-FC51-4FB2-97A2-5CF390305AAD}" srcOrd="1" destOrd="0" presId="urn:microsoft.com/office/officeart/2005/8/layout/list1"/>
    <dgm:cxn modelId="{6396F047-57B8-4E82-A195-8000D0872C3E}" type="presParOf" srcId="{6F157174-4CFC-4D95-A814-E087ABA55A35}" destId="{235A5CA0-26AB-4ED0-8EB6-BE01A845B749}" srcOrd="9" destOrd="0" presId="urn:microsoft.com/office/officeart/2005/8/layout/list1"/>
    <dgm:cxn modelId="{43668530-1D25-4FC0-B1C7-FD15BDE51A0B}" type="presParOf" srcId="{6F157174-4CFC-4D95-A814-E087ABA55A35}" destId="{B207D7D1-ABD1-4C35-9819-770086C28B4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8DA5CDD-8C67-42C0-8438-FD204B653A4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E5CA63F-DE45-4F50-A7E8-D79507DE0D19}">
      <dgm:prSet phldrT="[Text]"/>
      <dgm:spPr/>
      <dgm:t>
        <a:bodyPr/>
        <a:lstStyle/>
        <a:p>
          <a:r>
            <a:rPr lang="en-GB" dirty="0"/>
            <a:t>Autonomous Vehicle Ride-Sharing (AVRS)</a:t>
          </a:r>
        </a:p>
      </dgm:t>
    </dgm:pt>
    <dgm:pt modelId="{4BED4099-AA82-46D4-926A-BD15449827FD}" type="parTrans" cxnId="{9ADB09F8-BA66-4B84-A864-FAA053F50433}">
      <dgm:prSet/>
      <dgm:spPr/>
      <dgm:t>
        <a:bodyPr/>
        <a:lstStyle/>
        <a:p>
          <a:endParaRPr lang="en-GB"/>
        </a:p>
      </dgm:t>
    </dgm:pt>
    <dgm:pt modelId="{62970693-7371-476E-AAA4-85A8BD598B77}" type="sibTrans" cxnId="{9ADB09F8-BA66-4B84-A864-FAA053F50433}">
      <dgm:prSet/>
      <dgm:spPr/>
      <dgm:t>
        <a:bodyPr/>
        <a:lstStyle/>
        <a:p>
          <a:endParaRPr lang="en-GB"/>
        </a:p>
      </dgm:t>
    </dgm:pt>
    <dgm:pt modelId="{50565B1A-5936-4DEA-953F-1D4226C2B856}">
      <dgm:prSet phldrT="[Text]"/>
      <dgm:spPr/>
      <dgm:t>
        <a:bodyPr/>
        <a:lstStyle/>
        <a:p>
          <a:r>
            <a:rPr lang="en-GB" dirty="0"/>
            <a:t>MATSim</a:t>
          </a:r>
        </a:p>
      </dgm:t>
    </dgm:pt>
    <dgm:pt modelId="{0D35F584-5B92-43B9-8EA7-2C8B7C829367}" type="parTrans" cxnId="{D39383A3-83EB-43E8-B24C-52B8AD27AD96}">
      <dgm:prSet/>
      <dgm:spPr/>
      <dgm:t>
        <a:bodyPr/>
        <a:lstStyle/>
        <a:p>
          <a:endParaRPr lang="en-GB"/>
        </a:p>
      </dgm:t>
    </dgm:pt>
    <dgm:pt modelId="{5CF7D66B-117C-4ABC-B269-55073760DA1F}" type="sibTrans" cxnId="{D39383A3-83EB-43E8-B24C-52B8AD27AD96}">
      <dgm:prSet/>
      <dgm:spPr/>
      <dgm:t>
        <a:bodyPr/>
        <a:lstStyle/>
        <a:p>
          <a:endParaRPr lang="en-GB"/>
        </a:p>
      </dgm:t>
    </dgm:pt>
    <dgm:pt modelId="{653305B0-FBC0-451D-9E8B-CF4A96FFBED3}">
      <dgm:prSet phldrT="[Text]"/>
      <dgm:spPr/>
      <dgm:t>
        <a:bodyPr/>
        <a:lstStyle/>
        <a:p>
          <a:r>
            <a:rPr lang="en-GB" dirty="0"/>
            <a:t>Seems to have great potential and can play a key role in the way people will move in the (near) future</a:t>
          </a:r>
        </a:p>
      </dgm:t>
    </dgm:pt>
    <dgm:pt modelId="{7086434E-9F6B-4BA0-B7A4-1FF800E9145D}" type="parTrans" cxnId="{8F092AAF-817E-4FF5-A761-7946120FE0D6}">
      <dgm:prSet/>
      <dgm:spPr/>
      <dgm:t>
        <a:bodyPr/>
        <a:lstStyle/>
        <a:p>
          <a:endParaRPr lang="en-GB"/>
        </a:p>
      </dgm:t>
    </dgm:pt>
    <dgm:pt modelId="{EE1F1182-BC78-40F3-9C4C-DFF109EFD6F6}" type="sibTrans" cxnId="{8F092AAF-817E-4FF5-A761-7946120FE0D6}">
      <dgm:prSet/>
      <dgm:spPr/>
      <dgm:t>
        <a:bodyPr/>
        <a:lstStyle/>
        <a:p>
          <a:endParaRPr lang="en-GB"/>
        </a:p>
      </dgm:t>
    </dgm:pt>
    <dgm:pt modelId="{C8DFD13A-9CBF-432D-A89D-5AFA610A9E7A}">
      <dgm:prSet phldrT="[Text]"/>
      <dgm:spPr/>
      <dgm:t>
        <a:bodyPr/>
        <a:lstStyle/>
        <a:p>
          <a:r>
            <a:rPr lang="en-GB" dirty="0"/>
            <a:t>Could supplement or even (partly) substitute mass public transport</a:t>
          </a:r>
        </a:p>
      </dgm:t>
    </dgm:pt>
    <dgm:pt modelId="{696E4599-987C-45A2-81F7-EA8A5739086D}" type="parTrans" cxnId="{E9F3C9D9-ADA8-4156-96BC-A0A80DF7B5DF}">
      <dgm:prSet/>
      <dgm:spPr/>
      <dgm:t>
        <a:bodyPr/>
        <a:lstStyle/>
        <a:p>
          <a:endParaRPr lang="en-GB"/>
        </a:p>
      </dgm:t>
    </dgm:pt>
    <dgm:pt modelId="{EF6B468F-AB95-4E15-841B-F124F2B2CF41}" type="sibTrans" cxnId="{E9F3C9D9-ADA8-4156-96BC-A0A80DF7B5DF}">
      <dgm:prSet/>
      <dgm:spPr/>
      <dgm:t>
        <a:bodyPr/>
        <a:lstStyle/>
        <a:p>
          <a:endParaRPr lang="en-GB"/>
        </a:p>
      </dgm:t>
    </dgm:pt>
    <dgm:pt modelId="{AD60FBCB-28C0-4842-BCD4-56D53D4909B5}">
      <dgm:prSet phldrT="[Text]"/>
      <dgm:spPr/>
      <dgm:t>
        <a:bodyPr/>
        <a:lstStyle/>
        <a:p>
          <a:endParaRPr lang="en-GB" dirty="0"/>
        </a:p>
      </dgm:t>
    </dgm:pt>
    <dgm:pt modelId="{01D61752-6300-4037-9688-54E435E5CEB1}" type="parTrans" cxnId="{93AA8E2C-1315-4D6A-8BD5-7293A44C5824}">
      <dgm:prSet/>
      <dgm:spPr/>
      <dgm:t>
        <a:bodyPr/>
        <a:lstStyle/>
        <a:p>
          <a:endParaRPr lang="en-GB"/>
        </a:p>
      </dgm:t>
    </dgm:pt>
    <dgm:pt modelId="{DD719B5A-2EBB-4E4A-8215-8BC7D5E9FADF}" type="sibTrans" cxnId="{93AA8E2C-1315-4D6A-8BD5-7293A44C5824}">
      <dgm:prSet/>
      <dgm:spPr/>
      <dgm:t>
        <a:bodyPr/>
        <a:lstStyle/>
        <a:p>
          <a:endParaRPr lang="en-GB"/>
        </a:p>
      </dgm:t>
    </dgm:pt>
    <dgm:pt modelId="{1FAC4E52-7D10-46B6-B9D9-B16D403A4C97}">
      <dgm:prSet phldrT="[Text]"/>
      <dgm:spPr/>
      <dgm:t>
        <a:bodyPr/>
        <a:lstStyle/>
        <a:p>
          <a:endParaRPr lang="en-GB" dirty="0"/>
        </a:p>
      </dgm:t>
    </dgm:pt>
    <dgm:pt modelId="{FACF6695-4E64-4E12-BD6F-86536785B2BB}" type="parTrans" cxnId="{C07F5FF8-F307-41EE-8DC6-930407150414}">
      <dgm:prSet/>
      <dgm:spPr/>
      <dgm:t>
        <a:bodyPr/>
        <a:lstStyle/>
        <a:p>
          <a:endParaRPr lang="en-GB"/>
        </a:p>
      </dgm:t>
    </dgm:pt>
    <dgm:pt modelId="{3E463060-61E1-4BCE-AF7D-475F7594099A}" type="sibTrans" cxnId="{C07F5FF8-F307-41EE-8DC6-930407150414}">
      <dgm:prSet/>
      <dgm:spPr/>
      <dgm:t>
        <a:bodyPr/>
        <a:lstStyle/>
        <a:p>
          <a:endParaRPr lang="en-GB"/>
        </a:p>
      </dgm:t>
    </dgm:pt>
    <dgm:pt modelId="{B373377C-8F38-4032-BF6B-853C0EB02291}">
      <dgm:prSet phldrT="[Text]"/>
      <dgm:spPr/>
      <dgm:t>
        <a:bodyPr/>
        <a:lstStyle/>
        <a:p>
          <a:r>
            <a:rPr lang="en-GB" dirty="0"/>
            <a:t>Proved a reliable tool throughout the project</a:t>
          </a:r>
        </a:p>
      </dgm:t>
    </dgm:pt>
    <dgm:pt modelId="{52195BB1-00B1-4119-AA12-5C7688A6DBBB}" type="parTrans" cxnId="{8E471809-4073-4A62-9D8C-AE61E89285ED}">
      <dgm:prSet/>
      <dgm:spPr/>
      <dgm:t>
        <a:bodyPr/>
        <a:lstStyle/>
        <a:p>
          <a:endParaRPr lang="en-GB"/>
        </a:p>
      </dgm:t>
    </dgm:pt>
    <dgm:pt modelId="{E24DC902-C728-464F-9B5F-26A2D4FD884B}" type="sibTrans" cxnId="{8E471809-4073-4A62-9D8C-AE61E89285ED}">
      <dgm:prSet/>
      <dgm:spPr/>
      <dgm:t>
        <a:bodyPr/>
        <a:lstStyle/>
        <a:p>
          <a:endParaRPr lang="en-GB"/>
        </a:p>
      </dgm:t>
    </dgm:pt>
    <dgm:pt modelId="{38F22300-D743-491F-AA62-974E5D871EE5}">
      <dgm:prSet phldrT="[Text]"/>
      <dgm:spPr/>
      <dgm:t>
        <a:bodyPr/>
        <a:lstStyle/>
        <a:p>
          <a:r>
            <a:rPr lang="en-GB" dirty="0"/>
            <a:t>Impressed the consortium with the level of detail of the outputs</a:t>
          </a:r>
        </a:p>
      </dgm:t>
    </dgm:pt>
    <dgm:pt modelId="{94A0A8DB-D499-467C-9ECC-350DDF4858D8}" type="parTrans" cxnId="{FA92ACDA-8947-4649-A092-36116478584B}">
      <dgm:prSet/>
      <dgm:spPr/>
      <dgm:t>
        <a:bodyPr/>
        <a:lstStyle/>
        <a:p>
          <a:endParaRPr lang="en-GB"/>
        </a:p>
      </dgm:t>
    </dgm:pt>
    <dgm:pt modelId="{F2183FDE-197F-4441-AD3A-69ACF8297D34}" type="sibTrans" cxnId="{FA92ACDA-8947-4649-A092-36116478584B}">
      <dgm:prSet/>
      <dgm:spPr/>
      <dgm:t>
        <a:bodyPr/>
        <a:lstStyle/>
        <a:p>
          <a:endParaRPr lang="en-GB"/>
        </a:p>
      </dgm:t>
    </dgm:pt>
    <dgm:pt modelId="{6CA05B49-BF1C-4DD0-BD28-05040350CE87}">
      <dgm:prSet phldrT="[Text]"/>
      <dgm:spPr/>
      <dgm:t>
        <a:bodyPr/>
        <a:lstStyle/>
        <a:p>
          <a:r>
            <a:rPr lang="en-GB" dirty="0"/>
            <a:t>Cooperated well with external tool</a:t>
          </a:r>
        </a:p>
      </dgm:t>
    </dgm:pt>
    <dgm:pt modelId="{AAE65051-D05C-44C0-837D-2099F14F9660}" type="parTrans" cxnId="{A751A80A-462F-4D90-9533-E18112105168}">
      <dgm:prSet/>
      <dgm:spPr/>
      <dgm:t>
        <a:bodyPr/>
        <a:lstStyle/>
        <a:p>
          <a:endParaRPr lang="en-GB"/>
        </a:p>
      </dgm:t>
    </dgm:pt>
    <dgm:pt modelId="{8944D5AF-E582-4562-9B97-F658EB9D0762}" type="sibTrans" cxnId="{A751A80A-462F-4D90-9533-E18112105168}">
      <dgm:prSet/>
      <dgm:spPr/>
      <dgm:t>
        <a:bodyPr/>
        <a:lstStyle/>
        <a:p>
          <a:endParaRPr lang="en-GB"/>
        </a:p>
      </dgm:t>
    </dgm:pt>
    <dgm:pt modelId="{2004646A-EC2E-4EC5-A06F-FA51EC0F230A}" type="pres">
      <dgm:prSet presAssocID="{98DA5CDD-8C67-42C0-8438-FD204B653A4B}" presName="linear" presStyleCnt="0">
        <dgm:presLayoutVars>
          <dgm:dir/>
          <dgm:animLvl val="lvl"/>
          <dgm:resizeHandles val="exact"/>
        </dgm:presLayoutVars>
      </dgm:prSet>
      <dgm:spPr/>
    </dgm:pt>
    <dgm:pt modelId="{9973F1F0-152A-4BB6-A046-49C3937F9FD5}" type="pres">
      <dgm:prSet presAssocID="{0E5CA63F-DE45-4F50-A7E8-D79507DE0D19}" presName="parentLin" presStyleCnt="0"/>
      <dgm:spPr/>
    </dgm:pt>
    <dgm:pt modelId="{EBF28ADD-2929-478E-AA70-CE58541E44E1}" type="pres">
      <dgm:prSet presAssocID="{0E5CA63F-DE45-4F50-A7E8-D79507DE0D19}" presName="parentLeftMargin" presStyleLbl="node1" presStyleIdx="0" presStyleCnt="2"/>
      <dgm:spPr/>
    </dgm:pt>
    <dgm:pt modelId="{8B1D9DD9-1EB5-4BE8-8132-4D12EBF7981D}" type="pres">
      <dgm:prSet presAssocID="{0E5CA63F-DE45-4F50-A7E8-D79507DE0D1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98D65E5-DC43-4CAE-87B1-6211492271E6}" type="pres">
      <dgm:prSet presAssocID="{0E5CA63F-DE45-4F50-A7E8-D79507DE0D19}" presName="negativeSpace" presStyleCnt="0"/>
      <dgm:spPr/>
    </dgm:pt>
    <dgm:pt modelId="{C201D687-E60D-4528-B05E-A9D433455426}" type="pres">
      <dgm:prSet presAssocID="{0E5CA63F-DE45-4F50-A7E8-D79507DE0D19}" presName="childText" presStyleLbl="conFgAcc1" presStyleIdx="0" presStyleCnt="2">
        <dgm:presLayoutVars>
          <dgm:bulletEnabled val="1"/>
        </dgm:presLayoutVars>
      </dgm:prSet>
      <dgm:spPr/>
    </dgm:pt>
    <dgm:pt modelId="{E7ABEE31-0B38-49E8-AEDC-19F088040F4E}" type="pres">
      <dgm:prSet presAssocID="{62970693-7371-476E-AAA4-85A8BD598B77}" presName="spaceBetweenRectangles" presStyleCnt="0"/>
      <dgm:spPr/>
    </dgm:pt>
    <dgm:pt modelId="{6A41D22B-EA5C-4E83-80CF-F0E233A28C03}" type="pres">
      <dgm:prSet presAssocID="{50565B1A-5936-4DEA-953F-1D4226C2B856}" presName="parentLin" presStyleCnt="0"/>
      <dgm:spPr/>
    </dgm:pt>
    <dgm:pt modelId="{3A0A3BF0-E9A9-4F3C-BDE8-8C63DB8DB33D}" type="pres">
      <dgm:prSet presAssocID="{50565B1A-5936-4DEA-953F-1D4226C2B856}" presName="parentLeftMargin" presStyleLbl="node1" presStyleIdx="0" presStyleCnt="2"/>
      <dgm:spPr/>
    </dgm:pt>
    <dgm:pt modelId="{5AB758B4-7CA1-4571-A023-B5616E6E3F9C}" type="pres">
      <dgm:prSet presAssocID="{50565B1A-5936-4DEA-953F-1D4226C2B85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C048629-CABC-4FE0-9234-AC141ECE34C1}" type="pres">
      <dgm:prSet presAssocID="{50565B1A-5936-4DEA-953F-1D4226C2B856}" presName="negativeSpace" presStyleCnt="0"/>
      <dgm:spPr/>
    </dgm:pt>
    <dgm:pt modelId="{2F894575-B46A-4E1F-B37B-55E81D7383A5}" type="pres">
      <dgm:prSet presAssocID="{50565B1A-5936-4DEA-953F-1D4226C2B85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19BF706-31F8-4275-931C-B58B0C5BF518}" type="presOf" srcId="{38F22300-D743-491F-AA62-974E5D871EE5}" destId="{2F894575-B46A-4E1F-B37B-55E81D7383A5}" srcOrd="0" destOrd="2" presId="urn:microsoft.com/office/officeart/2005/8/layout/list1"/>
    <dgm:cxn modelId="{BF0C1409-7FBE-4964-8C1E-18BCC5BFB77A}" type="presOf" srcId="{AD60FBCB-28C0-4842-BCD4-56D53D4909B5}" destId="{C201D687-E60D-4528-B05E-A9D433455426}" srcOrd="0" destOrd="2" presId="urn:microsoft.com/office/officeart/2005/8/layout/list1"/>
    <dgm:cxn modelId="{8E471809-4073-4A62-9D8C-AE61E89285ED}" srcId="{50565B1A-5936-4DEA-953F-1D4226C2B856}" destId="{B373377C-8F38-4032-BF6B-853C0EB02291}" srcOrd="0" destOrd="0" parTransId="{52195BB1-00B1-4119-AA12-5C7688A6DBBB}" sibTransId="{E24DC902-C728-464F-9B5F-26A2D4FD884B}"/>
    <dgm:cxn modelId="{A751A80A-462F-4D90-9533-E18112105168}" srcId="{50565B1A-5936-4DEA-953F-1D4226C2B856}" destId="{6CA05B49-BF1C-4DD0-BD28-05040350CE87}" srcOrd="1" destOrd="0" parTransId="{AAE65051-D05C-44C0-837D-2099F14F9660}" sibTransId="{8944D5AF-E582-4562-9B97-F658EB9D0762}"/>
    <dgm:cxn modelId="{C5005A13-1D21-4F38-B960-E8966EDEB6C1}" type="presOf" srcId="{0E5CA63F-DE45-4F50-A7E8-D79507DE0D19}" destId="{8B1D9DD9-1EB5-4BE8-8132-4D12EBF7981D}" srcOrd="1" destOrd="0" presId="urn:microsoft.com/office/officeart/2005/8/layout/list1"/>
    <dgm:cxn modelId="{2539ED25-6380-4540-A47F-14019825EFE0}" type="presOf" srcId="{653305B0-FBC0-451D-9E8B-CF4A96FFBED3}" destId="{C201D687-E60D-4528-B05E-A9D433455426}" srcOrd="0" destOrd="0" presId="urn:microsoft.com/office/officeart/2005/8/layout/list1"/>
    <dgm:cxn modelId="{93AA8E2C-1315-4D6A-8BD5-7293A44C5824}" srcId="{0E5CA63F-DE45-4F50-A7E8-D79507DE0D19}" destId="{AD60FBCB-28C0-4842-BCD4-56D53D4909B5}" srcOrd="2" destOrd="0" parTransId="{01D61752-6300-4037-9688-54E435E5CEB1}" sibTransId="{DD719B5A-2EBB-4E4A-8215-8BC7D5E9FADF}"/>
    <dgm:cxn modelId="{A7045E33-465A-4353-AD82-22298DBD0D92}" type="presOf" srcId="{98DA5CDD-8C67-42C0-8438-FD204B653A4B}" destId="{2004646A-EC2E-4EC5-A06F-FA51EC0F230A}" srcOrd="0" destOrd="0" presId="urn:microsoft.com/office/officeart/2005/8/layout/list1"/>
    <dgm:cxn modelId="{10E3064C-0704-4503-A6B7-3846746AFE57}" type="presOf" srcId="{C8DFD13A-9CBF-432D-A89D-5AFA610A9E7A}" destId="{C201D687-E60D-4528-B05E-A9D433455426}" srcOrd="0" destOrd="1" presId="urn:microsoft.com/office/officeart/2005/8/layout/list1"/>
    <dgm:cxn modelId="{50048A52-A7F0-4823-93CF-C67DC3ACFFFF}" type="presOf" srcId="{B373377C-8F38-4032-BF6B-853C0EB02291}" destId="{2F894575-B46A-4E1F-B37B-55E81D7383A5}" srcOrd="0" destOrd="0" presId="urn:microsoft.com/office/officeart/2005/8/layout/list1"/>
    <dgm:cxn modelId="{855A9892-0A81-442A-A2DB-36E4398F5329}" type="presOf" srcId="{1FAC4E52-7D10-46B6-B9D9-B16D403A4C97}" destId="{2F894575-B46A-4E1F-B37B-55E81D7383A5}" srcOrd="0" destOrd="3" presId="urn:microsoft.com/office/officeart/2005/8/layout/list1"/>
    <dgm:cxn modelId="{056D499E-A277-46AF-9BF3-B05BDF803D07}" type="presOf" srcId="{6CA05B49-BF1C-4DD0-BD28-05040350CE87}" destId="{2F894575-B46A-4E1F-B37B-55E81D7383A5}" srcOrd="0" destOrd="1" presId="urn:microsoft.com/office/officeart/2005/8/layout/list1"/>
    <dgm:cxn modelId="{D39383A3-83EB-43E8-B24C-52B8AD27AD96}" srcId="{98DA5CDD-8C67-42C0-8438-FD204B653A4B}" destId="{50565B1A-5936-4DEA-953F-1D4226C2B856}" srcOrd="1" destOrd="0" parTransId="{0D35F584-5B92-43B9-8EA7-2C8B7C829367}" sibTransId="{5CF7D66B-117C-4ABC-B269-55073760DA1F}"/>
    <dgm:cxn modelId="{8F092AAF-817E-4FF5-A761-7946120FE0D6}" srcId="{0E5CA63F-DE45-4F50-A7E8-D79507DE0D19}" destId="{653305B0-FBC0-451D-9E8B-CF4A96FFBED3}" srcOrd="0" destOrd="0" parTransId="{7086434E-9F6B-4BA0-B7A4-1FF800E9145D}" sibTransId="{EE1F1182-BC78-40F3-9C4C-DFF109EFD6F6}"/>
    <dgm:cxn modelId="{3EEFA1BC-06AC-480C-ABE3-2C76DFA9F102}" type="presOf" srcId="{50565B1A-5936-4DEA-953F-1D4226C2B856}" destId="{5AB758B4-7CA1-4571-A023-B5616E6E3F9C}" srcOrd="1" destOrd="0" presId="urn:microsoft.com/office/officeart/2005/8/layout/list1"/>
    <dgm:cxn modelId="{E9F3C9D9-ADA8-4156-96BC-A0A80DF7B5DF}" srcId="{0E5CA63F-DE45-4F50-A7E8-D79507DE0D19}" destId="{C8DFD13A-9CBF-432D-A89D-5AFA610A9E7A}" srcOrd="1" destOrd="0" parTransId="{696E4599-987C-45A2-81F7-EA8A5739086D}" sibTransId="{EF6B468F-AB95-4E15-841B-F124F2B2CF41}"/>
    <dgm:cxn modelId="{FA92ACDA-8947-4649-A092-36116478584B}" srcId="{50565B1A-5936-4DEA-953F-1D4226C2B856}" destId="{38F22300-D743-491F-AA62-974E5D871EE5}" srcOrd="2" destOrd="0" parTransId="{94A0A8DB-D499-467C-9ECC-350DDF4858D8}" sibTransId="{F2183FDE-197F-4441-AD3A-69ACF8297D34}"/>
    <dgm:cxn modelId="{C3DF57E2-14CE-4F62-9B83-5C228B333DBD}" type="presOf" srcId="{0E5CA63F-DE45-4F50-A7E8-D79507DE0D19}" destId="{EBF28ADD-2929-478E-AA70-CE58541E44E1}" srcOrd="0" destOrd="0" presId="urn:microsoft.com/office/officeart/2005/8/layout/list1"/>
    <dgm:cxn modelId="{3981C7E5-F896-4FB7-8C3C-99C4817A9516}" type="presOf" srcId="{50565B1A-5936-4DEA-953F-1D4226C2B856}" destId="{3A0A3BF0-E9A9-4F3C-BDE8-8C63DB8DB33D}" srcOrd="0" destOrd="0" presId="urn:microsoft.com/office/officeart/2005/8/layout/list1"/>
    <dgm:cxn modelId="{9ADB09F8-BA66-4B84-A864-FAA053F50433}" srcId="{98DA5CDD-8C67-42C0-8438-FD204B653A4B}" destId="{0E5CA63F-DE45-4F50-A7E8-D79507DE0D19}" srcOrd="0" destOrd="0" parTransId="{4BED4099-AA82-46D4-926A-BD15449827FD}" sibTransId="{62970693-7371-476E-AAA4-85A8BD598B77}"/>
    <dgm:cxn modelId="{C07F5FF8-F307-41EE-8DC6-930407150414}" srcId="{50565B1A-5936-4DEA-953F-1D4226C2B856}" destId="{1FAC4E52-7D10-46B6-B9D9-B16D403A4C97}" srcOrd="3" destOrd="0" parTransId="{FACF6695-4E64-4E12-BD6F-86536785B2BB}" sibTransId="{3E463060-61E1-4BCE-AF7D-475F7594099A}"/>
    <dgm:cxn modelId="{F913E668-52B9-4F57-B185-B20006DD766D}" type="presParOf" srcId="{2004646A-EC2E-4EC5-A06F-FA51EC0F230A}" destId="{9973F1F0-152A-4BB6-A046-49C3937F9FD5}" srcOrd="0" destOrd="0" presId="urn:microsoft.com/office/officeart/2005/8/layout/list1"/>
    <dgm:cxn modelId="{4BB480F3-2423-4EFF-B444-B13EBCAD3DF1}" type="presParOf" srcId="{9973F1F0-152A-4BB6-A046-49C3937F9FD5}" destId="{EBF28ADD-2929-478E-AA70-CE58541E44E1}" srcOrd="0" destOrd="0" presId="urn:microsoft.com/office/officeart/2005/8/layout/list1"/>
    <dgm:cxn modelId="{A2945CBD-ACF4-431A-A7C4-1FCC6E36B462}" type="presParOf" srcId="{9973F1F0-152A-4BB6-A046-49C3937F9FD5}" destId="{8B1D9DD9-1EB5-4BE8-8132-4D12EBF7981D}" srcOrd="1" destOrd="0" presId="urn:microsoft.com/office/officeart/2005/8/layout/list1"/>
    <dgm:cxn modelId="{0275332B-662D-4DB5-918E-4DDFBD72C1F4}" type="presParOf" srcId="{2004646A-EC2E-4EC5-A06F-FA51EC0F230A}" destId="{C98D65E5-DC43-4CAE-87B1-6211492271E6}" srcOrd="1" destOrd="0" presId="urn:microsoft.com/office/officeart/2005/8/layout/list1"/>
    <dgm:cxn modelId="{629C0709-D516-4D3D-90F7-74FB6BA04ED1}" type="presParOf" srcId="{2004646A-EC2E-4EC5-A06F-FA51EC0F230A}" destId="{C201D687-E60D-4528-B05E-A9D433455426}" srcOrd="2" destOrd="0" presId="urn:microsoft.com/office/officeart/2005/8/layout/list1"/>
    <dgm:cxn modelId="{AA880238-E5B6-428B-B453-D15D0A6EA673}" type="presParOf" srcId="{2004646A-EC2E-4EC5-A06F-FA51EC0F230A}" destId="{E7ABEE31-0B38-49E8-AEDC-19F088040F4E}" srcOrd="3" destOrd="0" presId="urn:microsoft.com/office/officeart/2005/8/layout/list1"/>
    <dgm:cxn modelId="{467165B0-18BA-49FA-9464-E7005CC43366}" type="presParOf" srcId="{2004646A-EC2E-4EC5-A06F-FA51EC0F230A}" destId="{6A41D22B-EA5C-4E83-80CF-F0E233A28C03}" srcOrd="4" destOrd="0" presId="urn:microsoft.com/office/officeart/2005/8/layout/list1"/>
    <dgm:cxn modelId="{72700351-FA3A-43F1-A355-3E21BA022C36}" type="presParOf" srcId="{6A41D22B-EA5C-4E83-80CF-F0E233A28C03}" destId="{3A0A3BF0-E9A9-4F3C-BDE8-8C63DB8DB33D}" srcOrd="0" destOrd="0" presId="urn:microsoft.com/office/officeart/2005/8/layout/list1"/>
    <dgm:cxn modelId="{35EB602A-E28A-4100-A684-8C6BD42AC5BE}" type="presParOf" srcId="{6A41D22B-EA5C-4E83-80CF-F0E233A28C03}" destId="{5AB758B4-7CA1-4571-A023-B5616E6E3F9C}" srcOrd="1" destOrd="0" presId="urn:microsoft.com/office/officeart/2005/8/layout/list1"/>
    <dgm:cxn modelId="{BD30BB72-9533-490A-A3D1-BD67C4DB223A}" type="presParOf" srcId="{2004646A-EC2E-4EC5-A06F-FA51EC0F230A}" destId="{0C048629-CABC-4FE0-9234-AC141ECE34C1}" srcOrd="5" destOrd="0" presId="urn:microsoft.com/office/officeart/2005/8/layout/list1"/>
    <dgm:cxn modelId="{B67B057A-9F85-4914-A3A4-91F4690ECE6C}" type="presParOf" srcId="{2004646A-EC2E-4EC5-A06F-FA51EC0F230A}" destId="{2F894575-B46A-4E1F-B37B-55E81D7383A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0B739B-1700-430E-8EA5-7EFAD93C0E9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7FE3707-7E2D-4E72-8831-3A6FF1C4DA76}">
      <dgm:prSet phldrT="[Text]"/>
      <dgm:spPr/>
      <dgm:t>
        <a:bodyPr/>
        <a:lstStyle/>
        <a:p>
          <a:r>
            <a:rPr lang="en-GB" dirty="0"/>
            <a:t>Main attributes</a:t>
          </a:r>
        </a:p>
      </dgm:t>
    </dgm:pt>
    <dgm:pt modelId="{0F4557C0-851B-4B4F-B46C-A87E328A7624}" type="parTrans" cxnId="{8B111652-0C42-44D1-819E-B43C1F2E576F}">
      <dgm:prSet/>
      <dgm:spPr/>
      <dgm:t>
        <a:bodyPr/>
        <a:lstStyle/>
        <a:p>
          <a:endParaRPr lang="en-GB"/>
        </a:p>
      </dgm:t>
    </dgm:pt>
    <dgm:pt modelId="{41C13E80-3F57-4170-B013-DDF94A0C3A07}" type="sibTrans" cxnId="{8B111652-0C42-44D1-819E-B43C1F2E576F}">
      <dgm:prSet/>
      <dgm:spPr/>
      <dgm:t>
        <a:bodyPr/>
        <a:lstStyle/>
        <a:p>
          <a:endParaRPr lang="en-GB"/>
        </a:p>
      </dgm:t>
    </dgm:pt>
    <dgm:pt modelId="{60CC883A-1650-4687-B399-EC2733246D1B}">
      <dgm:prSet phldrT="[Text]"/>
      <dgm:spPr/>
      <dgm:t>
        <a:bodyPr/>
        <a:lstStyle/>
        <a:p>
          <a:r>
            <a:rPr lang="en-GB" b="1" dirty="0"/>
            <a:t>Trip-end model</a:t>
          </a:r>
          <a:r>
            <a:rPr lang="en-GB" dirty="0"/>
            <a:t> based on the UK National Trip End Model (NTEM)</a:t>
          </a:r>
        </a:p>
      </dgm:t>
    </dgm:pt>
    <dgm:pt modelId="{F27E42B0-AD70-4BD9-9A3E-3C9BDD927FA4}" type="parTrans" cxnId="{6022BE5A-CDA8-4906-9544-B238F168DEB8}">
      <dgm:prSet/>
      <dgm:spPr/>
      <dgm:t>
        <a:bodyPr/>
        <a:lstStyle/>
        <a:p>
          <a:endParaRPr lang="en-GB"/>
        </a:p>
      </dgm:t>
    </dgm:pt>
    <dgm:pt modelId="{35CA6EAF-F30A-41F5-A924-64740E2C158F}" type="sibTrans" cxnId="{6022BE5A-CDA8-4906-9544-B238F168DEB8}">
      <dgm:prSet/>
      <dgm:spPr/>
      <dgm:t>
        <a:bodyPr/>
        <a:lstStyle/>
        <a:p>
          <a:endParaRPr lang="en-GB"/>
        </a:p>
      </dgm:t>
    </dgm:pt>
    <dgm:pt modelId="{14BBB51F-BF6D-4AD2-A5FC-AE09BB22BC38}">
      <dgm:prSet phldrT="[Text]"/>
      <dgm:spPr/>
      <dgm:t>
        <a:bodyPr/>
        <a:lstStyle/>
        <a:p>
          <a:r>
            <a:rPr lang="en-GB" dirty="0"/>
            <a:t>Internal Model Area: Greenwich (33 zones)</a:t>
          </a:r>
        </a:p>
      </dgm:t>
    </dgm:pt>
    <dgm:pt modelId="{791E704B-124F-4668-A808-7CE90B1FADF7}" type="parTrans" cxnId="{84B0CF35-0288-4C81-914F-615083DBAFB4}">
      <dgm:prSet/>
      <dgm:spPr/>
      <dgm:t>
        <a:bodyPr/>
        <a:lstStyle/>
        <a:p>
          <a:endParaRPr lang="en-GB"/>
        </a:p>
      </dgm:t>
    </dgm:pt>
    <dgm:pt modelId="{E3FC597E-0F50-46C4-83D3-7D0965E965AA}" type="sibTrans" cxnId="{84B0CF35-0288-4C81-914F-615083DBAFB4}">
      <dgm:prSet/>
      <dgm:spPr/>
      <dgm:t>
        <a:bodyPr/>
        <a:lstStyle/>
        <a:p>
          <a:endParaRPr lang="en-GB"/>
        </a:p>
      </dgm:t>
    </dgm:pt>
    <dgm:pt modelId="{1FB934B2-5C1A-4EDD-9361-073074298876}">
      <dgm:prSet phldrT="[Text]"/>
      <dgm:spPr/>
      <dgm:t>
        <a:bodyPr/>
        <a:lstStyle/>
        <a:p>
          <a:r>
            <a:rPr lang="en-GB" dirty="0"/>
            <a:t>Transport Modes</a:t>
          </a:r>
        </a:p>
      </dgm:t>
    </dgm:pt>
    <dgm:pt modelId="{977C870D-44AD-4DD3-8F38-6C710444B1EA}" type="parTrans" cxnId="{B84D4167-848E-476B-8E2F-72A0E321B7E2}">
      <dgm:prSet/>
      <dgm:spPr/>
      <dgm:t>
        <a:bodyPr/>
        <a:lstStyle/>
        <a:p>
          <a:endParaRPr lang="en-GB"/>
        </a:p>
      </dgm:t>
    </dgm:pt>
    <dgm:pt modelId="{53A17CE0-7442-4D4B-A694-8A7ABC3E311C}" type="sibTrans" cxnId="{B84D4167-848E-476B-8E2F-72A0E321B7E2}">
      <dgm:prSet/>
      <dgm:spPr/>
      <dgm:t>
        <a:bodyPr/>
        <a:lstStyle/>
        <a:p>
          <a:endParaRPr lang="en-GB"/>
        </a:p>
      </dgm:t>
    </dgm:pt>
    <dgm:pt modelId="{9C654326-10FB-4015-9782-68665F88ABCF}">
      <dgm:prSet phldrT="[Text]"/>
      <dgm:spPr/>
      <dgm:t>
        <a:bodyPr/>
        <a:lstStyle/>
        <a:p>
          <a:r>
            <a:rPr lang="en-GB" sz="2800" dirty="0"/>
            <a:t>Car</a:t>
          </a:r>
        </a:p>
      </dgm:t>
    </dgm:pt>
    <dgm:pt modelId="{B30273C0-8C0F-4516-9545-71D1F91DEE4E}" type="parTrans" cxnId="{61AC14F8-E66D-4A49-BF45-54FFBFC4E1F1}">
      <dgm:prSet/>
      <dgm:spPr/>
      <dgm:t>
        <a:bodyPr/>
        <a:lstStyle/>
        <a:p>
          <a:endParaRPr lang="en-GB"/>
        </a:p>
      </dgm:t>
    </dgm:pt>
    <dgm:pt modelId="{1CA375AC-1A69-47D2-B82B-9685662F25EB}" type="sibTrans" cxnId="{61AC14F8-E66D-4A49-BF45-54FFBFC4E1F1}">
      <dgm:prSet/>
      <dgm:spPr/>
      <dgm:t>
        <a:bodyPr/>
        <a:lstStyle/>
        <a:p>
          <a:endParaRPr lang="en-GB"/>
        </a:p>
      </dgm:t>
    </dgm:pt>
    <dgm:pt modelId="{5F797593-F131-4A67-8DDA-5D24224225D2}">
      <dgm:prSet phldrT="[Text]"/>
      <dgm:spPr/>
      <dgm:t>
        <a:bodyPr/>
        <a:lstStyle/>
        <a:p>
          <a:r>
            <a:rPr lang="en-GB" sz="2800" dirty="0"/>
            <a:t>Car passengers</a:t>
          </a:r>
        </a:p>
      </dgm:t>
    </dgm:pt>
    <dgm:pt modelId="{2611E2C3-B19C-4494-9BC2-3B5DA12C8C64}" type="parTrans" cxnId="{684B15A2-2CD5-4C58-ABB3-7CCFEF516243}">
      <dgm:prSet/>
      <dgm:spPr/>
      <dgm:t>
        <a:bodyPr/>
        <a:lstStyle/>
        <a:p>
          <a:endParaRPr lang="en-GB"/>
        </a:p>
      </dgm:t>
    </dgm:pt>
    <dgm:pt modelId="{510C57E9-9D77-48C3-8EF0-53F9CECEAA19}" type="sibTrans" cxnId="{684B15A2-2CD5-4C58-ABB3-7CCFEF516243}">
      <dgm:prSet/>
      <dgm:spPr/>
      <dgm:t>
        <a:bodyPr/>
        <a:lstStyle/>
        <a:p>
          <a:endParaRPr lang="en-GB"/>
        </a:p>
      </dgm:t>
    </dgm:pt>
    <dgm:pt modelId="{2FA549AA-ACF8-4D0E-8B23-3D0F63A6AD22}">
      <dgm:prSet phldrT="[Text]" custT="1"/>
      <dgm:spPr/>
      <dgm:t>
        <a:bodyPr/>
        <a:lstStyle/>
        <a:p>
          <a:r>
            <a:rPr lang="en-GB" sz="2800" dirty="0"/>
            <a:t>*</a:t>
          </a:r>
          <a:r>
            <a:rPr lang="en-GB" sz="2400" i="1" dirty="0"/>
            <a:t>Rail trips (simulated as egress/access trips to train stations using the abovementioned modes)</a:t>
          </a:r>
        </a:p>
      </dgm:t>
    </dgm:pt>
    <dgm:pt modelId="{490F7D4B-AF54-4907-8F88-D311FF5DEF78}" type="parTrans" cxnId="{52A81646-B1CD-4A6B-A55B-FBAA6B5AA959}">
      <dgm:prSet/>
      <dgm:spPr/>
      <dgm:t>
        <a:bodyPr/>
        <a:lstStyle/>
        <a:p>
          <a:endParaRPr lang="en-GB"/>
        </a:p>
      </dgm:t>
    </dgm:pt>
    <dgm:pt modelId="{7FD5C68B-76F3-4632-B4B2-FFE042E56A7E}" type="sibTrans" cxnId="{52A81646-B1CD-4A6B-A55B-FBAA6B5AA959}">
      <dgm:prSet/>
      <dgm:spPr/>
      <dgm:t>
        <a:bodyPr/>
        <a:lstStyle/>
        <a:p>
          <a:endParaRPr lang="en-GB"/>
        </a:p>
      </dgm:t>
    </dgm:pt>
    <dgm:pt modelId="{84523092-F47F-4D34-95AC-FCAA33752BFF}">
      <dgm:prSet phldrT="[Text]"/>
      <dgm:spPr/>
      <dgm:t>
        <a:bodyPr/>
        <a:lstStyle/>
        <a:p>
          <a:r>
            <a:rPr lang="en-GB" sz="2800" dirty="0"/>
            <a:t>Bus</a:t>
          </a:r>
        </a:p>
      </dgm:t>
    </dgm:pt>
    <dgm:pt modelId="{9A54C995-C3E8-4E1B-94B0-75C48531FCCC}" type="parTrans" cxnId="{95B55485-3135-4316-921B-A1754E747ADD}">
      <dgm:prSet/>
      <dgm:spPr/>
      <dgm:t>
        <a:bodyPr/>
        <a:lstStyle/>
        <a:p>
          <a:endParaRPr lang="en-GB"/>
        </a:p>
      </dgm:t>
    </dgm:pt>
    <dgm:pt modelId="{68AFF67E-84FE-4BC7-A4C2-D9CCB6D5FA31}" type="sibTrans" cxnId="{95B55485-3135-4316-921B-A1754E747ADD}">
      <dgm:prSet/>
      <dgm:spPr/>
      <dgm:t>
        <a:bodyPr/>
        <a:lstStyle/>
        <a:p>
          <a:endParaRPr lang="en-GB"/>
        </a:p>
      </dgm:t>
    </dgm:pt>
    <dgm:pt modelId="{4470C9D2-EA69-4B04-A864-1360BEE38BF7}">
      <dgm:prSet phldrT="[Text]"/>
      <dgm:spPr/>
      <dgm:t>
        <a:bodyPr/>
        <a:lstStyle/>
        <a:p>
          <a:r>
            <a:rPr lang="en-GB"/>
            <a:t>Model Area: London (65 zones)</a:t>
          </a:r>
          <a:endParaRPr lang="en-GB" dirty="0"/>
        </a:p>
      </dgm:t>
    </dgm:pt>
    <dgm:pt modelId="{898527FC-545E-4197-85BC-6F7CB4ED6236}" type="parTrans" cxnId="{2164327F-9AA7-4750-A454-9976B4923DB4}">
      <dgm:prSet/>
      <dgm:spPr/>
      <dgm:t>
        <a:bodyPr/>
        <a:lstStyle/>
        <a:p>
          <a:endParaRPr lang="en-GB"/>
        </a:p>
      </dgm:t>
    </dgm:pt>
    <dgm:pt modelId="{334EBCE3-D5CC-4F14-8EF5-BCE9B79B9296}" type="sibTrans" cxnId="{2164327F-9AA7-4750-A454-9976B4923DB4}">
      <dgm:prSet/>
      <dgm:spPr/>
      <dgm:t>
        <a:bodyPr/>
        <a:lstStyle/>
        <a:p>
          <a:endParaRPr lang="en-GB"/>
        </a:p>
      </dgm:t>
    </dgm:pt>
    <dgm:pt modelId="{C10B8F18-C353-438C-A1D5-86D4EC5B02FC}">
      <dgm:prSet phldrT="[Text]"/>
      <dgm:spPr/>
      <dgm:t>
        <a:bodyPr/>
        <a:lstStyle/>
        <a:p>
          <a:r>
            <a:rPr lang="en-GB" sz="2800" dirty="0"/>
            <a:t>Autonomous Vehicle Ride-Sharing (AVRS) service tiers (2 tiers)</a:t>
          </a:r>
        </a:p>
      </dgm:t>
    </dgm:pt>
    <dgm:pt modelId="{1502B6E0-1D65-4228-A479-05F246D50180}" type="parTrans" cxnId="{92592B5C-9D2F-4024-88AB-E81F8BFDBEE8}">
      <dgm:prSet/>
      <dgm:spPr/>
      <dgm:t>
        <a:bodyPr/>
        <a:lstStyle/>
        <a:p>
          <a:endParaRPr lang="en-GB"/>
        </a:p>
      </dgm:t>
    </dgm:pt>
    <dgm:pt modelId="{58B2EED3-CD79-4F64-AE06-A9D76126DB80}" type="sibTrans" cxnId="{92592B5C-9D2F-4024-88AB-E81F8BFDBEE8}">
      <dgm:prSet/>
      <dgm:spPr/>
      <dgm:t>
        <a:bodyPr/>
        <a:lstStyle/>
        <a:p>
          <a:endParaRPr lang="en-GB"/>
        </a:p>
      </dgm:t>
    </dgm:pt>
    <dgm:pt modelId="{09FD9235-C5B7-4226-8C47-DEBFF1B5BD0B}">
      <dgm:prSet phldrT="[Text]"/>
      <dgm:spPr/>
      <dgm:t>
        <a:bodyPr/>
        <a:lstStyle/>
        <a:p>
          <a:r>
            <a:rPr lang="en-GB" dirty="0"/>
            <a:t>Network</a:t>
          </a:r>
        </a:p>
      </dgm:t>
    </dgm:pt>
    <dgm:pt modelId="{8C9CE8DA-A6C9-4C91-A778-C9301BECD548}" type="parTrans" cxnId="{45924B97-FCCB-4E6A-ADBD-5DC0419694FF}">
      <dgm:prSet/>
      <dgm:spPr/>
      <dgm:t>
        <a:bodyPr/>
        <a:lstStyle/>
        <a:p>
          <a:endParaRPr lang="en-GB"/>
        </a:p>
      </dgm:t>
    </dgm:pt>
    <dgm:pt modelId="{CD9569B5-843E-4CD2-B39C-3D470089739E}" type="sibTrans" cxnId="{45924B97-FCCB-4E6A-ADBD-5DC0419694FF}">
      <dgm:prSet/>
      <dgm:spPr/>
      <dgm:t>
        <a:bodyPr/>
        <a:lstStyle/>
        <a:p>
          <a:endParaRPr lang="en-GB"/>
        </a:p>
      </dgm:t>
    </dgm:pt>
    <dgm:pt modelId="{E3CB3CA3-FCB8-49A1-B947-6F827230D7CB}">
      <dgm:prSet phldrT="[Text]"/>
      <dgm:spPr/>
      <dgm:t>
        <a:bodyPr/>
        <a:lstStyle/>
        <a:p>
          <a:r>
            <a:rPr lang="en-GB" dirty="0"/>
            <a:t>Road network from </a:t>
          </a:r>
          <a:r>
            <a:rPr lang="en-GB" dirty="0" err="1"/>
            <a:t>OpenStreetMaps</a:t>
          </a:r>
          <a:r>
            <a:rPr lang="en-GB" dirty="0"/>
            <a:t> with higher resolution in Greenwich Area</a:t>
          </a:r>
        </a:p>
        <a:p>
          <a:r>
            <a:rPr lang="en-GB" dirty="0"/>
            <a:t>(</a:t>
          </a:r>
          <a:r>
            <a:rPr lang="en-US" dirty="0"/>
            <a:t>14,063 nodes / 26,312 links)</a:t>
          </a:r>
          <a:endParaRPr lang="en-GB" dirty="0"/>
        </a:p>
      </dgm:t>
    </dgm:pt>
    <dgm:pt modelId="{98BF7F2D-DA5A-48D7-BC00-25B481944343}" type="parTrans" cxnId="{870F299D-7847-466C-8170-1FCCC4DE927F}">
      <dgm:prSet/>
      <dgm:spPr/>
      <dgm:t>
        <a:bodyPr/>
        <a:lstStyle/>
        <a:p>
          <a:endParaRPr lang="en-GB"/>
        </a:p>
      </dgm:t>
    </dgm:pt>
    <dgm:pt modelId="{354A79CB-57C1-4F67-8B1D-DFC6A86C206E}" type="sibTrans" cxnId="{870F299D-7847-466C-8170-1FCCC4DE927F}">
      <dgm:prSet/>
      <dgm:spPr/>
      <dgm:t>
        <a:bodyPr/>
        <a:lstStyle/>
        <a:p>
          <a:endParaRPr lang="en-GB"/>
        </a:p>
      </dgm:t>
    </dgm:pt>
    <dgm:pt modelId="{A15FA29D-C3C5-4548-924A-826DAA451306}">
      <dgm:prSet phldrT="[Text]"/>
      <dgm:spPr/>
      <dgm:t>
        <a:bodyPr/>
        <a:lstStyle/>
        <a:p>
          <a:r>
            <a:rPr lang="en-GB" dirty="0"/>
            <a:t>Bus network and schedule from Transport for London (</a:t>
          </a:r>
          <a:r>
            <a:rPr lang="en-GB" dirty="0" err="1"/>
            <a:t>Tfl</a:t>
          </a:r>
          <a:r>
            <a:rPr lang="en-GB" dirty="0"/>
            <a:t>) GTFS data using the pt2matsim module</a:t>
          </a:r>
        </a:p>
      </dgm:t>
    </dgm:pt>
    <dgm:pt modelId="{CCA2E478-BBC3-4F4E-8404-63973D9CE661}" type="parTrans" cxnId="{093862BB-6C05-4EC6-8442-A762C4DC868E}">
      <dgm:prSet/>
      <dgm:spPr/>
      <dgm:t>
        <a:bodyPr/>
        <a:lstStyle/>
        <a:p>
          <a:endParaRPr lang="en-GB"/>
        </a:p>
      </dgm:t>
    </dgm:pt>
    <dgm:pt modelId="{7359AC61-F2E3-461A-A102-BDED782D79C5}" type="sibTrans" cxnId="{093862BB-6C05-4EC6-8442-A762C4DC868E}">
      <dgm:prSet/>
      <dgm:spPr/>
      <dgm:t>
        <a:bodyPr/>
        <a:lstStyle/>
        <a:p>
          <a:endParaRPr lang="en-GB"/>
        </a:p>
      </dgm:t>
    </dgm:pt>
    <dgm:pt modelId="{49F67293-306C-4600-BFE5-D1D1200445BB}">
      <dgm:prSet phldrT="[Text]"/>
      <dgm:spPr/>
      <dgm:t>
        <a:bodyPr/>
        <a:lstStyle/>
        <a:p>
          <a:r>
            <a:rPr lang="en-GB" dirty="0"/>
            <a:t>Base Year: 2025</a:t>
          </a:r>
        </a:p>
      </dgm:t>
    </dgm:pt>
    <dgm:pt modelId="{5859AF42-4F03-4959-84F5-28BA182ABA5F}" type="parTrans" cxnId="{13878693-B29F-4368-835D-62828F7E0200}">
      <dgm:prSet/>
      <dgm:spPr/>
      <dgm:t>
        <a:bodyPr/>
        <a:lstStyle/>
        <a:p>
          <a:endParaRPr lang="en-GB"/>
        </a:p>
      </dgm:t>
    </dgm:pt>
    <dgm:pt modelId="{E97E87F9-4953-4E67-B39B-407A5E4BE67B}" type="sibTrans" cxnId="{13878693-B29F-4368-835D-62828F7E0200}">
      <dgm:prSet/>
      <dgm:spPr/>
      <dgm:t>
        <a:bodyPr/>
        <a:lstStyle/>
        <a:p>
          <a:endParaRPr lang="en-GB"/>
        </a:p>
      </dgm:t>
    </dgm:pt>
    <dgm:pt modelId="{2BBBC7B7-0457-4340-AD55-8E722293488B}" type="pres">
      <dgm:prSet presAssocID="{EA0B739B-1700-430E-8EA5-7EFAD93C0E92}" presName="linear" presStyleCnt="0">
        <dgm:presLayoutVars>
          <dgm:dir/>
          <dgm:animLvl val="lvl"/>
          <dgm:resizeHandles val="exact"/>
        </dgm:presLayoutVars>
      </dgm:prSet>
      <dgm:spPr/>
    </dgm:pt>
    <dgm:pt modelId="{72F2CA35-2E06-4A43-A58F-5F5D32251541}" type="pres">
      <dgm:prSet presAssocID="{87FE3707-7E2D-4E72-8831-3A6FF1C4DA76}" presName="parentLin" presStyleCnt="0"/>
      <dgm:spPr/>
    </dgm:pt>
    <dgm:pt modelId="{2110B164-B475-403B-8CE6-297FD9C74050}" type="pres">
      <dgm:prSet presAssocID="{87FE3707-7E2D-4E72-8831-3A6FF1C4DA76}" presName="parentLeftMargin" presStyleLbl="node1" presStyleIdx="0" presStyleCnt="3"/>
      <dgm:spPr/>
    </dgm:pt>
    <dgm:pt modelId="{2083BBF6-985C-4A19-B9B1-3C5180C2D6F9}" type="pres">
      <dgm:prSet presAssocID="{87FE3707-7E2D-4E72-8831-3A6FF1C4DA7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91A4AE1-E256-4E2E-8B82-32DF365E0E87}" type="pres">
      <dgm:prSet presAssocID="{87FE3707-7E2D-4E72-8831-3A6FF1C4DA76}" presName="negativeSpace" presStyleCnt="0"/>
      <dgm:spPr/>
    </dgm:pt>
    <dgm:pt modelId="{ADDDDB7B-C70D-4FBD-9DCE-624FBC685726}" type="pres">
      <dgm:prSet presAssocID="{87FE3707-7E2D-4E72-8831-3A6FF1C4DA76}" presName="childText" presStyleLbl="conFgAcc1" presStyleIdx="0" presStyleCnt="3">
        <dgm:presLayoutVars>
          <dgm:bulletEnabled val="1"/>
        </dgm:presLayoutVars>
      </dgm:prSet>
      <dgm:spPr/>
    </dgm:pt>
    <dgm:pt modelId="{54F1F4E5-EE00-41F1-A3D0-3F65C079541F}" type="pres">
      <dgm:prSet presAssocID="{41C13E80-3F57-4170-B013-DDF94A0C3A07}" presName="spaceBetweenRectangles" presStyleCnt="0"/>
      <dgm:spPr/>
    </dgm:pt>
    <dgm:pt modelId="{DD3312CC-AB62-4BC3-8E97-418D4F24D35D}" type="pres">
      <dgm:prSet presAssocID="{09FD9235-C5B7-4226-8C47-DEBFF1B5BD0B}" presName="parentLin" presStyleCnt="0"/>
      <dgm:spPr/>
    </dgm:pt>
    <dgm:pt modelId="{A485EF9A-87FE-4755-BA0F-5C7DC0AD713E}" type="pres">
      <dgm:prSet presAssocID="{09FD9235-C5B7-4226-8C47-DEBFF1B5BD0B}" presName="parentLeftMargin" presStyleLbl="node1" presStyleIdx="0" presStyleCnt="3"/>
      <dgm:spPr/>
    </dgm:pt>
    <dgm:pt modelId="{54CB4340-08BF-4AA1-B26E-B7B8A5C5625F}" type="pres">
      <dgm:prSet presAssocID="{09FD9235-C5B7-4226-8C47-DEBFF1B5BD0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098E857-D9E4-4419-B95E-F5F4DCBF4E30}" type="pres">
      <dgm:prSet presAssocID="{09FD9235-C5B7-4226-8C47-DEBFF1B5BD0B}" presName="negativeSpace" presStyleCnt="0"/>
      <dgm:spPr/>
    </dgm:pt>
    <dgm:pt modelId="{FD4A7818-5AC9-4870-A997-C6AA696D9615}" type="pres">
      <dgm:prSet presAssocID="{09FD9235-C5B7-4226-8C47-DEBFF1B5BD0B}" presName="childText" presStyleLbl="conFgAcc1" presStyleIdx="1" presStyleCnt="3">
        <dgm:presLayoutVars>
          <dgm:bulletEnabled val="1"/>
        </dgm:presLayoutVars>
      </dgm:prSet>
      <dgm:spPr/>
    </dgm:pt>
    <dgm:pt modelId="{B04D833C-0FC8-4E64-8FA9-B11CE0ECB31E}" type="pres">
      <dgm:prSet presAssocID="{CD9569B5-843E-4CD2-B39C-3D470089739E}" presName="spaceBetweenRectangles" presStyleCnt="0"/>
      <dgm:spPr/>
    </dgm:pt>
    <dgm:pt modelId="{4BB2A8B2-37B4-4570-9B35-8ADDDB6256FA}" type="pres">
      <dgm:prSet presAssocID="{1FB934B2-5C1A-4EDD-9361-073074298876}" presName="parentLin" presStyleCnt="0"/>
      <dgm:spPr/>
    </dgm:pt>
    <dgm:pt modelId="{B4990AB4-60FC-4499-8F8B-8CF8C7460583}" type="pres">
      <dgm:prSet presAssocID="{1FB934B2-5C1A-4EDD-9361-073074298876}" presName="parentLeftMargin" presStyleLbl="node1" presStyleIdx="1" presStyleCnt="3"/>
      <dgm:spPr/>
    </dgm:pt>
    <dgm:pt modelId="{92A67689-A59A-4B5C-A0C9-2263EBED0A7A}" type="pres">
      <dgm:prSet presAssocID="{1FB934B2-5C1A-4EDD-9361-07307429887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CFDBA40-39D2-402F-92F7-1E6A5A13B771}" type="pres">
      <dgm:prSet presAssocID="{1FB934B2-5C1A-4EDD-9361-073074298876}" presName="negativeSpace" presStyleCnt="0"/>
      <dgm:spPr/>
    </dgm:pt>
    <dgm:pt modelId="{8ECC6258-8D9F-455A-9160-9439E60FC04F}" type="pres">
      <dgm:prSet presAssocID="{1FB934B2-5C1A-4EDD-9361-07307429887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E786B04-1A8C-4311-BE69-6A272C5EB3F7}" type="presOf" srcId="{87FE3707-7E2D-4E72-8831-3A6FF1C4DA76}" destId="{2083BBF6-985C-4A19-B9B1-3C5180C2D6F9}" srcOrd="1" destOrd="0" presId="urn:microsoft.com/office/officeart/2005/8/layout/list1"/>
    <dgm:cxn modelId="{ED3DAE06-E37A-42A0-8E30-889634FA82BB}" type="presOf" srcId="{60CC883A-1650-4687-B399-EC2733246D1B}" destId="{ADDDDB7B-C70D-4FBD-9DCE-624FBC685726}" srcOrd="0" destOrd="0" presId="urn:microsoft.com/office/officeart/2005/8/layout/list1"/>
    <dgm:cxn modelId="{47F6050C-0F09-449D-AD44-0E0634FA0498}" type="presOf" srcId="{14BBB51F-BF6D-4AD2-A5FC-AE09BB22BC38}" destId="{ADDDDB7B-C70D-4FBD-9DCE-624FBC685726}" srcOrd="0" destOrd="3" presId="urn:microsoft.com/office/officeart/2005/8/layout/list1"/>
    <dgm:cxn modelId="{68E2E311-2079-4D2C-9B2C-7C63E608C078}" type="presOf" srcId="{1FB934B2-5C1A-4EDD-9361-073074298876}" destId="{B4990AB4-60FC-4499-8F8B-8CF8C7460583}" srcOrd="0" destOrd="0" presId="urn:microsoft.com/office/officeart/2005/8/layout/list1"/>
    <dgm:cxn modelId="{84B0CF35-0288-4C81-914F-615083DBAFB4}" srcId="{87FE3707-7E2D-4E72-8831-3A6FF1C4DA76}" destId="{14BBB51F-BF6D-4AD2-A5FC-AE09BB22BC38}" srcOrd="3" destOrd="0" parTransId="{791E704B-124F-4668-A808-7CE90B1FADF7}" sibTransId="{E3FC597E-0F50-46C4-83D3-7D0965E965AA}"/>
    <dgm:cxn modelId="{92592B5C-9D2F-4024-88AB-E81F8BFDBEE8}" srcId="{1FB934B2-5C1A-4EDD-9361-073074298876}" destId="{C10B8F18-C353-438C-A1D5-86D4EC5B02FC}" srcOrd="3" destOrd="0" parTransId="{1502B6E0-1D65-4228-A479-05F246D50180}" sibTransId="{58B2EED3-CD79-4F64-AE06-A9D76126DB80}"/>
    <dgm:cxn modelId="{6FFE3241-2D5F-40D4-A3CF-493012AF595E}" type="presOf" srcId="{EA0B739B-1700-430E-8EA5-7EFAD93C0E92}" destId="{2BBBC7B7-0457-4340-AD55-8E722293488B}" srcOrd="0" destOrd="0" presId="urn:microsoft.com/office/officeart/2005/8/layout/list1"/>
    <dgm:cxn modelId="{27F68B41-C8BF-4BDD-BD89-755E4FFC7170}" type="presOf" srcId="{49F67293-306C-4600-BFE5-D1D1200445BB}" destId="{ADDDDB7B-C70D-4FBD-9DCE-624FBC685726}" srcOrd="0" destOrd="1" presId="urn:microsoft.com/office/officeart/2005/8/layout/list1"/>
    <dgm:cxn modelId="{6A5FA665-E9A3-448D-AF55-59F1FC957191}" type="presOf" srcId="{1FB934B2-5C1A-4EDD-9361-073074298876}" destId="{92A67689-A59A-4B5C-A0C9-2263EBED0A7A}" srcOrd="1" destOrd="0" presId="urn:microsoft.com/office/officeart/2005/8/layout/list1"/>
    <dgm:cxn modelId="{52A81646-B1CD-4A6B-A55B-FBAA6B5AA959}" srcId="{1FB934B2-5C1A-4EDD-9361-073074298876}" destId="{2FA549AA-ACF8-4D0E-8B23-3D0F63A6AD22}" srcOrd="4" destOrd="0" parTransId="{490F7D4B-AF54-4907-8F88-D311FF5DEF78}" sibTransId="{7FD5C68B-76F3-4632-B4B2-FFE042E56A7E}"/>
    <dgm:cxn modelId="{B84D4167-848E-476B-8E2F-72A0E321B7E2}" srcId="{EA0B739B-1700-430E-8EA5-7EFAD93C0E92}" destId="{1FB934B2-5C1A-4EDD-9361-073074298876}" srcOrd="2" destOrd="0" parTransId="{977C870D-44AD-4DD3-8F38-6C710444B1EA}" sibTransId="{53A17CE0-7442-4D4B-A694-8A7ABC3E311C}"/>
    <dgm:cxn modelId="{48023168-F8C1-4ADD-B8F0-C87BBC62543B}" type="presOf" srcId="{87FE3707-7E2D-4E72-8831-3A6FF1C4DA76}" destId="{2110B164-B475-403B-8CE6-297FD9C74050}" srcOrd="0" destOrd="0" presId="urn:microsoft.com/office/officeart/2005/8/layout/list1"/>
    <dgm:cxn modelId="{F84DA06A-DA11-413F-8099-E29D578ECFE1}" type="presOf" srcId="{09FD9235-C5B7-4226-8C47-DEBFF1B5BD0B}" destId="{54CB4340-08BF-4AA1-B26E-B7B8A5C5625F}" srcOrd="1" destOrd="0" presId="urn:microsoft.com/office/officeart/2005/8/layout/list1"/>
    <dgm:cxn modelId="{C2ED276E-907B-4B9A-BCCC-ACE96ED2C119}" type="presOf" srcId="{E3CB3CA3-FCB8-49A1-B947-6F827230D7CB}" destId="{FD4A7818-5AC9-4870-A997-C6AA696D9615}" srcOrd="0" destOrd="0" presId="urn:microsoft.com/office/officeart/2005/8/layout/list1"/>
    <dgm:cxn modelId="{FEDF8071-F670-4930-9B10-AE78AA61DEB1}" type="presOf" srcId="{C10B8F18-C353-438C-A1D5-86D4EC5B02FC}" destId="{8ECC6258-8D9F-455A-9160-9439E60FC04F}" srcOrd="0" destOrd="3" presId="urn:microsoft.com/office/officeart/2005/8/layout/list1"/>
    <dgm:cxn modelId="{8B111652-0C42-44D1-819E-B43C1F2E576F}" srcId="{EA0B739B-1700-430E-8EA5-7EFAD93C0E92}" destId="{87FE3707-7E2D-4E72-8831-3A6FF1C4DA76}" srcOrd="0" destOrd="0" parTransId="{0F4557C0-851B-4B4F-B46C-A87E328A7624}" sibTransId="{41C13E80-3F57-4170-B013-DDF94A0C3A07}"/>
    <dgm:cxn modelId="{63091079-7230-4046-B06F-3795920FD48B}" type="presOf" srcId="{4470C9D2-EA69-4B04-A864-1360BEE38BF7}" destId="{ADDDDB7B-C70D-4FBD-9DCE-624FBC685726}" srcOrd="0" destOrd="2" presId="urn:microsoft.com/office/officeart/2005/8/layout/list1"/>
    <dgm:cxn modelId="{6022BE5A-CDA8-4906-9544-B238F168DEB8}" srcId="{87FE3707-7E2D-4E72-8831-3A6FF1C4DA76}" destId="{60CC883A-1650-4687-B399-EC2733246D1B}" srcOrd="0" destOrd="0" parTransId="{F27E42B0-AD70-4BD9-9A3E-3C9BDD927FA4}" sibTransId="{35CA6EAF-F30A-41F5-A924-64740E2C158F}"/>
    <dgm:cxn modelId="{2164327F-9AA7-4750-A454-9976B4923DB4}" srcId="{87FE3707-7E2D-4E72-8831-3A6FF1C4DA76}" destId="{4470C9D2-EA69-4B04-A864-1360BEE38BF7}" srcOrd="2" destOrd="0" parTransId="{898527FC-545E-4197-85BC-6F7CB4ED6236}" sibTransId="{334EBCE3-D5CC-4F14-8EF5-BCE9B79B9296}"/>
    <dgm:cxn modelId="{95B55485-3135-4316-921B-A1754E747ADD}" srcId="{1FB934B2-5C1A-4EDD-9361-073074298876}" destId="{84523092-F47F-4D34-95AC-FCAA33752BFF}" srcOrd="2" destOrd="0" parTransId="{9A54C995-C3E8-4E1B-94B0-75C48531FCCC}" sibTransId="{68AFF67E-84FE-4BC7-A4C2-D9CCB6D5FA31}"/>
    <dgm:cxn modelId="{13878693-B29F-4368-835D-62828F7E0200}" srcId="{87FE3707-7E2D-4E72-8831-3A6FF1C4DA76}" destId="{49F67293-306C-4600-BFE5-D1D1200445BB}" srcOrd="1" destOrd="0" parTransId="{5859AF42-4F03-4959-84F5-28BA182ABA5F}" sibTransId="{E97E87F9-4953-4E67-B39B-407A5E4BE67B}"/>
    <dgm:cxn modelId="{45924B97-FCCB-4E6A-ADBD-5DC0419694FF}" srcId="{EA0B739B-1700-430E-8EA5-7EFAD93C0E92}" destId="{09FD9235-C5B7-4226-8C47-DEBFF1B5BD0B}" srcOrd="1" destOrd="0" parTransId="{8C9CE8DA-A6C9-4C91-A778-C9301BECD548}" sibTransId="{CD9569B5-843E-4CD2-B39C-3D470089739E}"/>
    <dgm:cxn modelId="{870F299D-7847-466C-8170-1FCCC4DE927F}" srcId="{09FD9235-C5B7-4226-8C47-DEBFF1B5BD0B}" destId="{E3CB3CA3-FCB8-49A1-B947-6F827230D7CB}" srcOrd="0" destOrd="0" parTransId="{98BF7F2D-DA5A-48D7-BC00-25B481944343}" sibTransId="{354A79CB-57C1-4F67-8B1D-DFC6A86C206E}"/>
    <dgm:cxn modelId="{6D7D379D-6248-487E-B5F7-954B4556DC0E}" type="presOf" srcId="{2FA549AA-ACF8-4D0E-8B23-3D0F63A6AD22}" destId="{8ECC6258-8D9F-455A-9160-9439E60FC04F}" srcOrd="0" destOrd="4" presId="urn:microsoft.com/office/officeart/2005/8/layout/list1"/>
    <dgm:cxn modelId="{684B15A2-2CD5-4C58-ABB3-7CCFEF516243}" srcId="{1FB934B2-5C1A-4EDD-9361-073074298876}" destId="{5F797593-F131-4A67-8DDA-5D24224225D2}" srcOrd="1" destOrd="0" parTransId="{2611E2C3-B19C-4494-9BC2-3B5DA12C8C64}" sibTransId="{510C57E9-9D77-48C3-8EF0-53F9CECEAA19}"/>
    <dgm:cxn modelId="{3C51C7B5-3B16-40D1-AD7F-690BF03EB9C1}" type="presOf" srcId="{9C654326-10FB-4015-9782-68665F88ABCF}" destId="{8ECC6258-8D9F-455A-9160-9439E60FC04F}" srcOrd="0" destOrd="0" presId="urn:microsoft.com/office/officeart/2005/8/layout/list1"/>
    <dgm:cxn modelId="{093862BB-6C05-4EC6-8442-A762C4DC868E}" srcId="{09FD9235-C5B7-4226-8C47-DEBFF1B5BD0B}" destId="{A15FA29D-C3C5-4548-924A-826DAA451306}" srcOrd="1" destOrd="0" parTransId="{CCA2E478-BBC3-4F4E-8404-63973D9CE661}" sibTransId="{7359AC61-F2E3-461A-A102-BDED782D79C5}"/>
    <dgm:cxn modelId="{E4FA0FC2-F8D2-4685-9C6C-8002A3621E61}" type="presOf" srcId="{5F797593-F131-4A67-8DDA-5D24224225D2}" destId="{8ECC6258-8D9F-455A-9160-9439E60FC04F}" srcOrd="0" destOrd="1" presId="urn:microsoft.com/office/officeart/2005/8/layout/list1"/>
    <dgm:cxn modelId="{3FEAD7C2-A60E-4F4F-99AB-E02BC99F4131}" type="presOf" srcId="{A15FA29D-C3C5-4548-924A-826DAA451306}" destId="{FD4A7818-5AC9-4870-A997-C6AA696D9615}" srcOrd="0" destOrd="1" presId="urn:microsoft.com/office/officeart/2005/8/layout/list1"/>
    <dgm:cxn modelId="{63F823DC-FD5E-4B0A-BD8D-91197EA872AD}" type="presOf" srcId="{84523092-F47F-4D34-95AC-FCAA33752BFF}" destId="{8ECC6258-8D9F-455A-9160-9439E60FC04F}" srcOrd="0" destOrd="2" presId="urn:microsoft.com/office/officeart/2005/8/layout/list1"/>
    <dgm:cxn modelId="{61AC14F8-E66D-4A49-BF45-54FFBFC4E1F1}" srcId="{1FB934B2-5C1A-4EDD-9361-073074298876}" destId="{9C654326-10FB-4015-9782-68665F88ABCF}" srcOrd="0" destOrd="0" parTransId="{B30273C0-8C0F-4516-9545-71D1F91DEE4E}" sibTransId="{1CA375AC-1A69-47D2-B82B-9685662F25EB}"/>
    <dgm:cxn modelId="{DC00CEF8-4CC1-4632-8E5F-3BDE66685DAF}" type="presOf" srcId="{09FD9235-C5B7-4226-8C47-DEBFF1B5BD0B}" destId="{A485EF9A-87FE-4755-BA0F-5C7DC0AD713E}" srcOrd="0" destOrd="0" presId="urn:microsoft.com/office/officeart/2005/8/layout/list1"/>
    <dgm:cxn modelId="{2A6C042B-7493-4D04-BB86-64ADE8A0871D}" type="presParOf" srcId="{2BBBC7B7-0457-4340-AD55-8E722293488B}" destId="{72F2CA35-2E06-4A43-A58F-5F5D32251541}" srcOrd="0" destOrd="0" presId="urn:microsoft.com/office/officeart/2005/8/layout/list1"/>
    <dgm:cxn modelId="{A6C2F46F-42D8-4075-AF49-52361E384022}" type="presParOf" srcId="{72F2CA35-2E06-4A43-A58F-5F5D32251541}" destId="{2110B164-B475-403B-8CE6-297FD9C74050}" srcOrd="0" destOrd="0" presId="urn:microsoft.com/office/officeart/2005/8/layout/list1"/>
    <dgm:cxn modelId="{DD3BEB46-F976-4345-80DB-15610379217B}" type="presParOf" srcId="{72F2CA35-2E06-4A43-A58F-5F5D32251541}" destId="{2083BBF6-985C-4A19-B9B1-3C5180C2D6F9}" srcOrd="1" destOrd="0" presId="urn:microsoft.com/office/officeart/2005/8/layout/list1"/>
    <dgm:cxn modelId="{8E19FF45-5030-4C7C-A6B0-38A090A0AA73}" type="presParOf" srcId="{2BBBC7B7-0457-4340-AD55-8E722293488B}" destId="{491A4AE1-E256-4E2E-8B82-32DF365E0E87}" srcOrd="1" destOrd="0" presId="urn:microsoft.com/office/officeart/2005/8/layout/list1"/>
    <dgm:cxn modelId="{8D1552CB-A74E-4B20-A45F-5FEEDC3127A5}" type="presParOf" srcId="{2BBBC7B7-0457-4340-AD55-8E722293488B}" destId="{ADDDDB7B-C70D-4FBD-9DCE-624FBC685726}" srcOrd="2" destOrd="0" presId="urn:microsoft.com/office/officeart/2005/8/layout/list1"/>
    <dgm:cxn modelId="{137AB614-C68C-40B9-ABB4-9F25D2E55386}" type="presParOf" srcId="{2BBBC7B7-0457-4340-AD55-8E722293488B}" destId="{54F1F4E5-EE00-41F1-A3D0-3F65C079541F}" srcOrd="3" destOrd="0" presId="urn:microsoft.com/office/officeart/2005/8/layout/list1"/>
    <dgm:cxn modelId="{9A58B089-2C52-4574-8958-B00837E32C5A}" type="presParOf" srcId="{2BBBC7B7-0457-4340-AD55-8E722293488B}" destId="{DD3312CC-AB62-4BC3-8E97-418D4F24D35D}" srcOrd="4" destOrd="0" presId="urn:microsoft.com/office/officeart/2005/8/layout/list1"/>
    <dgm:cxn modelId="{3434AADE-E8CF-45A4-BF73-7EFF917917B2}" type="presParOf" srcId="{DD3312CC-AB62-4BC3-8E97-418D4F24D35D}" destId="{A485EF9A-87FE-4755-BA0F-5C7DC0AD713E}" srcOrd="0" destOrd="0" presId="urn:microsoft.com/office/officeart/2005/8/layout/list1"/>
    <dgm:cxn modelId="{E20D851A-22D6-4713-B273-FCF2D3F718D4}" type="presParOf" srcId="{DD3312CC-AB62-4BC3-8E97-418D4F24D35D}" destId="{54CB4340-08BF-4AA1-B26E-B7B8A5C5625F}" srcOrd="1" destOrd="0" presId="urn:microsoft.com/office/officeart/2005/8/layout/list1"/>
    <dgm:cxn modelId="{D4261131-3E9E-44B5-B7C1-E4FCCDAC86E1}" type="presParOf" srcId="{2BBBC7B7-0457-4340-AD55-8E722293488B}" destId="{B098E857-D9E4-4419-B95E-F5F4DCBF4E30}" srcOrd="5" destOrd="0" presId="urn:microsoft.com/office/officeart/2005/8/layout/list1"/>
    <dgm:cxn modelId="{A13DDB45-3227-4458-9B14-1A1795E514D7}" type="presParOf" srcId="{2BBBC7B7-0457-4340-AD55-8E722293488B}" destId="{FD4A7818-5AC9-4870-A997-C6AA696D9615}" srcOrd="6" destOrd="0" presId="urn:microsoft.com/office/officeart/2005/8/layout/list1"/>
    <dgm:cxn modelId="{41C54714-554C-470E-A645-AE65E623C231}" type="presParOf" srcId="{2BBBC7B7-0457-4340-AD55-8E722293488B}" destId="{B04D833C-0FC8-4E64-8FA9-B11CE0ECB31E}" srcOrd="7" destOrd="0" presId="urn:microsoft.com/office/officeart/2005/8/layout/list1"/>
    <dgm:cxn modelId="{3CF14378-AD65-4ED0-8A07-354DDE446437}" type="presParOf" srcId="{2BBBC7B7-0457-4340-AD55-8E722293488B}" destId="{4BB2A8B2-37B4-4570-9B35-8ADDDB6256FA}" srcOrd="8" destOrd="0" presId="urn:microsoft.com/office/officeart/2005/8/layout/list1"/>
    <dgm:cxn modelId="{45D04E59-BE77-4E4C-A230-B9ED43FD1BCB}" type="presParOf" srcId="{4BB2A8B2-37B4-4570-9B35-8ADDDB6256FA}" destId="{B4990AB4-60FC-4499-8F8B-8CF8C7460583}" srcOrd="0" destOrd="0" presId="urn:microsoft.com/office/officeart/2005/8/layout/list1"/>
    <dgm:cxn modelId="{1602A4B5-4030-456C-B1D3-DDC5A5BA538C}" type="presParOf" srcId="{4BB2A8B2-37B4-4570-9B35-8ADDDB6256FA}" destId="{92A67689-A59A-4B5C-A0C9-2263EBED0A7A}" srcOrd="1" destOrd="0" presId="urn:microsoft.com/office/officeart/2005/8/layout/list1"/>
    <dgm:cxn modelId="{58DAA647-D2E5-4ECD-9954-F35CBA5D5962}" type="presParOf" srcId="{2BBBC7B7-0457-4340-AD55-8E722293488B}" destId="{DCFDBA40-39D2-402F-92F7-1E6A5A13B771}" srcOrd="9" destOrd="0" presId="urn:microsoft.com/office/officeart/2005/8/layout/list1"/>
    <dgm:cxn modelId="{78B8BBBA-28E2-4BF0-AE5B-846C43ED0DB5}" type="presParOf" srcId="{2BBBC7B7-0457-4340-AD55-8E722293488B}" destId="{8ECC6258-8D9F-455A-9160-9439E60FC04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344DB3-620A-4FBF-9C6B-24E70CE156E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B1F8CA5-C30E-42C4-9BE5-5D01D3A3BA5C}">
      <dgm:prSet phldrT="[Text]"/>
      <dgm:spPr/>
      <dgm:t>
        <a:bodyPr/>
        <a:lstStyle/>
        <a:p>
          <a:r>
            <a:rPr lang="en-GB" dirty="0"/>
            <a:t>National Trip End Model (NTEM)</a:t>
          </a:r>
        </a:p>
      </dgm:t>
    </dgm:pt>
    <dgm:pt modelId="{7155D464-F4E8-479F-8566-90B400E2975C}" type="parTrans" cxnId="{24A194B2-84F3-43EA-B9A4-C9718E0C92F4}">
      <dgm:prSet/>
      <dgm:spPr/>
      <dgm:t>
        <a:bodyPr/>
        <a:lstStyle/>
        <a:p>
          <a:endParaRPr lang="en-GB"/>
        </a:p>
      </dgm:t>
    </dgm:pt>
    <dgm:pt modelId="{E09DCDFE-EDB6-4A9A-B33B-2C8B8012B26B}" type="sibTrans" cxnId="{24A194B2-84F3-43EA-B9A4-C9718E0C92F4}">
      <dgm:prSet/>
      <dgm:spPr/>
      <dgm:t>
        <a:bodyPr/>
        <a:lstStyle/>
        <a:p>
          <a:endParaRPr lang="en-GB"/>
        </a:p>
      </dgm:t>
    </dgm:pt>
    <dgm:pt modelId="{5187FF2E-DBC4-46E5-A685-44A78041CB8C}">
      <dgm:prSet phldrT="[Text]"/>
      <dgm:spPr/>
      <dgm:t>
        <a:bodyPr/>
        <a:lstStyle/>
        <a:p>
          <a:r>
            <a:rPr lang="en-GB" dirty="0"/>
            <a:t>Purpose</a:t>
          </a:r>
        </a:p>
      </dgm:t>
    </dgm:pt>
    <dgm:pt modelId="{276E49F8-1698-42D1-806D-B5747C11E58F}" type="parTrans" cxnId="{DFA61D03-FFC4-4536-A417-CDB38E231511}">
      <dgm:prSet/>
      <dgm:spPr/>
      <dgm:t>
        <a:bodyPr/>
        <a:lstStyle/>
        <a:p>
          <a:endParaRPr lang="en-GB"/>
        </a:p>
      </dgm:t>
    </dgm:pt>
    <dgm:pt modelId="{4438ECC0-5627-49F7-A329-1D4FBD8C9511}" type="sibTrans" cxnId="{DFA61D03-FFC4-4536-A417-CDB38E231511}">
      <dgm:prSet/>
      <dgm:spPr/>
      <dgm:t>
        <a:bodyPr/>
        <a:lstStyle/>
        <a:p>
          <a:endParaRPr lang="en-GB"/>
        </a:p>
      </dgm:t>
    </dgm:pt>
    <dgm:pt modelId="{99110EB6-631E-4A4D-8DB2-8AFE9B2B5B1E}">
      <dgm:prSet phldrT="[Text]"/>
      <dgm:spPr/>
      <dgm:t>
        <a:bodyPr/>
        <a:lstStyle/>
        <a:p>
          <a:r>
            <a:rPr lang="en-GB" dirty="0"/>
            <a:t>National Travel Survey (NTS)</a:t>
          </a:r>
        </a:p>
      </dgm:t>
    </dgm:pt>
    <dgm:pt modelId="{420F7D20-F473-42EE-AF12-8A74E5C96F2E}" type="parTrans" cxnId="{6ED9AEE5-305D-448B-8B79-B9B558DDD60A}">
      <dgm:prSet/>
      <dgm:spPr/>
      <dgm:t>
        <a:bodyPr/>
        <a:lstStyle/>
        <a:p>
          <a:endParaRPr lang="en-GB"/>
        </a:p>
      </dgm:t>
    </dgm:pt>
    <dgm:pt modelId="{6A16343F-7568-4166-A956-6289A87B832D}" type="sibTrans" cxnId="{6ED9AEE5-305D-448B-8B79-B9B558DDD60A}">
      <dgm:prSet/>
      <dgm:spPr/>
      <dgm:t>
        <a:bodyPr/>
        <a:lstStyle/>
        <a:p>
          <a:endParaRPr lang="en-GB"/>
        </a:p>
      </dgm:t>
    </dgm:pt>
    <dgm:pt modelId="{7163D0F6-D9DE-41DF-B93E-C44CFBF82176}">
      <dgm:prSet phldrT="[Text]"/>
      <dgm:spPr/>
      <dgm:t>
        <a:bodyPr/>
        <a:lstStyle/>
        <a:p>
          <a:r>
            <a:rPr lang="en-GB" dirty="0"/>
            <a:t>Exact departure time</a:t>
          </a:r>
        </a:p>
      </dgm:t>
    </dgm:pt>
    <dgm:pt modelId="{B0B724D0-F246-47A5-A0A6-08C65C3A2912}" type="parTrans" cxnId="{1DF6FF99-B79E-45FE-9297-49E760820013}">
      <dgm:prSet/>
      <dgm:spPr/>
      <dgm:t>
        <a:bodyPr/>
        <a:lstStyle/>
        <a:p>
          <a:endParaRPr lang="en-GB"/>
        </a:p>
      </dgm:t>
    </dgm:pt>
    <dgm:pt modelId="{A54B4CE4-033E-4118-ADDC-5BEAC558229B}" type="sibTrans" cxnId="{1DF6FF99-B79E-45FE-9297-49E760820013}">
      <dgm:prSet/>
      <dgm:spPr/>
      <dgm:t>
        <a:bodyPr/>
        <a:lstStyle/>
        <a:p>
          <a:endParaRPr lang="en-GB"/>
        </a:p>
      </dgm:t>
    </dgm:pt>
    <dgm:pt modelId="{5C6BF5C6-0496-49D8-B700-E4728E0B9A40}">
      <dgm:prSet phldrT="[Text]"/>
      <dgm:spPr/>
      <dgm:t>
        <a:bodyPr/>
        <a:lstStyle/>
        <a:p>
          <a:r>
            <a:rPr lang="en-GB" dirty="0"/>
            <a:t>Time period of departure</a:t>
          </a:r>
        </a:p>
      </dgm:t>
    </dgm:pt>
    <dgm:pt modelId="{FD2924A1-2C89-4C93-BF9E-7B994DCE1A83}" type="parTrans" cxnId="{74DCB72E-4C9C-4DAA-9753-6CB9DA2314B7}">
      <dgm:prSet/>
      <dgm:spPr/>
      <dgm:t>
        <a:bodyPr/>
        <a:lstStyle/>
        <a:p>
          <a:endParaRPr lang="en-GB"/>
        </a:p>
      </dgm:t>
    </dgm:pt>
    <dgm:pt modelId="{827A8040-635C-4B80-937C-04E6F4AB1F39}" type="sibTrans" cxnId="{74DCB72E-4C9C-4DAA-9753-6CB9DA2314B7}">
      <dgm:prSet/>
      <dgm:spPr/>
      <dgm:t>
        <a:bodyPr/>
        <a:lstStyle/>
        <a:p>
          <a:endParaRPr lang="en-GB"/>
        </a:p>
      </dgm:t>
    </dgm:pt>
    <dgm:pt modelId="{ADA2B199-F3D9-4A02-B6D4-F28140B4F870}">
      <dgm:prSet phldrT="[Text]"/>
      <dgm:spPr/>
      <dgm:t>
        <a:bodyPr/>
        <a:lstStyle/>
        <a:p>
          <a:r>
            <a:rPr lang="en-GB" dirty="0"/>
            <a:t>Initial Mode</a:t>
          </a:r>
        </a:p>
      </dgm:t>
    </dgm:pt>
    <dgm:pt modelId="{D084A90E-6A12-4798-830E-41B35599157E}" type="parTrans" cxnId="{11292196-6529-483D-AA23-9A30497405DB}">
      <dgm:prSet/>
      <dgm:spPr/>
      <dgm:t>
        <a:bodyPr/>
        <a:lstStyle/>
        <a:p>
          <a:endParaRPr lang="en-GB"/>
        </a:p>
      </dgm:t>
    </dgm:pt>
    <dgm:pt modelId="{27FCE6CF-35D0-487A-826B-2BDA619E4791}" type="sibTrans" cxnId="{11292196-6529-483D-AA23-9A30497405DB}">
      <dgm:prSet/>
      <dgm:spPr/>
      <dgm:t>
        <a:bodyPr/>
        <a:lstStyle/>
        <a:p>
          <a:endParaRPr lang="en-GB"/>
        </a:p>
      </dgm:t>
    </dgm:pt>
    <dgm:pt modelId="{96D24050-59CE-44D4-AFB7-EFEAC4DCD642}">
      <dgm:prSet phldrT="[Text]"/>
      <dgm:spPr/>
      <dgm:t>
        <a:bodyPr/>
        <a:lstStyle/>
        <a:p>
          <a:r>
            <a:rPr lang="en-GB" dirty="0"/>
            <a:t>Age</a:t>
          </a:r>
        </a:p>
      </dgm:t>
    </dgm:pt>
    <dgm:pt modelId="{E32CDA25-466A-4CC5-8EA9-9F680F006DDF}" type="parTrans" cxnId="{18B5C34E-6419-423D-A19C-42331848309E}">
      <dgm:prSet/>
      <dgm:spPr/>
      <dgm:t>
        <a:bodyPr/>
        <a:lstStyle/>
        <a:p>
          <a:endParaRPr lang="en-GB"/>
        </a:p>
      </dgm:t>
    </dgm:pt>
    <dgm:pt modelId="{169F94CE-7B7B-41E9-BB9D-4E6383D06D46}" type="sibTrans" cxnId="{18B5C34E-6419-423D-A19C-42331848309E}">
      <dgm:prSet/>
      <dgm:spPr/>
      <dgm:t>
        <a:bodyPr/>
        <a:lstStyle/>
        <a:p>
          <a:endParaRPr lang="en-GB"/>
        </a:p>
      </dgm:t>
    </dgm:pt>
    <dgm:pt modelId="{9EBBC05B-A9A4-4D3E-AF30-ECD88F6FDC00}">
      <dgm:prSet phldrT="[Text]"/>
      <dgm:spPr/>
      <dgm:t>
        <a:bodyPr/>
        <a:lstStyle/>
        <a:p>
          <a:r>
            <a:rPr lang="en-GB" dirty="0"/>
            <a:t>Gender</a:t>
          </a:r>
        </a:p>
      </dgm:t>
    </dgm:pt>
    <dgm:pt modelId="{0816A960-933D-43E1-9070-E4511843F8CF}" type="parTrans" cxnId="{0A2F54C9-9F4E-463D-9E2C-3B1FFCE1D2CA}">
      <dgm:prSet/>
      <dgm:spPr/>
      <dgm:t>
        <a:bodyPr/>
        <a:lstStyle/>
        <a:p>
          <a:endParaRPr lang="en-GB"/>
        </a:p>
      </dgm:t>
    </dgm:pt>
    <dgm:pt modelId="{45737AD3-C9C6-4E93-8A93-826AF7C16CE4}" type="sibTrans" cxnId="{0A2F54C9-9F4E-463D-9E2C-3B1FFCE1D2CA}">
      <dgm:prSet/>
      <dgm:spPr/>
      <dgm:t>
        <a:bodyPr/>
        <a:lstStyle/>
        <a:p>
          <a:endParaRPr lang="en-GB"/>
        </a:p>
      </dgm:t>
    </dgm:pt>
    <dgm:pt modelId="{1A07D299-BB58-4AEE-9DE9-335AF60BCE60}">
      <dgm:prSet phldrT="[Text]"/>
      <dgm:spPr/>
      <dgm:t>
        <a:bodyPr/>
        <a:lstStyle/>
        <a:p>
          <a:r>
            <a:rPr lang="en-GB" dirty="0"/>
            <a:t>Income</a:t>
          </a:r>
        </a:p>
      </dgm:t>
    </dgm:pt>
    <dgm:pt modelId="{AF56BCAC-AFB1-4D88-A282-56ACCD045821}" type="parTrans" cxnId="{7F7AF447-DBFF-4E69-AF3B-09E5A233A21C}">
      <dgm:prSet/>
      <dgm:spPr/>
      <dgm:t>
        <a:bodyPr/>
        <a:lstStyle/>
        <a:p>
          <a:endParaRPr lang="en-GB"/>
        </a:p>
      </dgm:t>
    </dgm:pt>
    <dgm:pt modelId="{7795C717-B24C-4AFB-A787-3704C6548412}" type="sibTrans" cxnId="{7F7AF447-DBFF-4E69-AF3B-09E5A233A21C}">
      <dgm:prSet/>
      <dgm:spPr/>
      <dgm:t>
        <a:bodyPr/>
        <a:lstStyle/>
        <a:p>
          <a:endParaRPr lang="en-GB"/>
        </a:p>
      </dgm:t>
    </dgm:pt>
    <dgm:pt modelId="{A52C3000-93EA-4801-985C-EE8F7F1BDA38}" type="pres">
      <dgm:prSet presAssocID="{B2344DB3-620A-4FBF-9C6B-24E70CE156E9}" presName="linear" presStyleCnt="0">
        <dgm:presLayoutVars>
          <dgm:animLvl val="lvl"/>
          <dgm:resizeHandles val="exact"/>
        </dgm:presLayoutVars>
      </dgm:prSet>
      <dgm:spPr/>
    </dgm:pt>
    <dgm:pt modelId="{1A17B145-88CC-44B3-A95E-1834780E7C47}" type="pres">
      <dgm:prSet presAssocID="{0B1F8CA5-C30E-42C4-9BE5-5D01D3A3BA5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D75DCC2-989D-468F-A367-5E28DF731AD3}" type="pres">
      <dgm:prSet presAssocID="{0B1F8CA5-C30E-42C4-9BE5-5D01D3A3BA5C}" presName="childText" presStyleLbl="revTx" presStyleIdx="0" presStyleCnt="2">
        <dgm:presLayoutVars>
          <dgm:bulletEnabled val="1"/>
        </dgm:presLayoutVars>
      </dgm:prSet>
      <dgm:spPr/>
    </dgm:pt>
    <dgm:pt modelId="{9A14F5DD-C6F6-499D-A33D-E6E90A400C43}" type="pres">
      <dgm:prSet presAssocID="{99110EB6-631E-4A4D-8DB2-8AFE9B2B5B1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4CCA04E-A896-4641-B535-530DAACB3CEC}" type="pres">
      <dgm:prSet presAssocID="{99110EB6-631E-4A4D-8DB2-8AFE9B2B5B1E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DFA61D03-FFC4-4536-A417-CDB38E231511}" srcId="{0B1F8CA5-C30E-42C4-9BE5-5D01D3A3BA5C}" destId="{5187FF2E-DBC4-46E5-A685-44A78041CB8C}" srcOrd="0" destOrd="0" parTransId="{276E49F8-1698-42D1-806D-B5747C11E58F}" sibTransId="{4438ECC0-5627-49F7-A329-1D4FBD8C9511}"/>
    <dgm:cxn modelId="{BA6DA229-6328-47C2-90C0-7CCD13E3370C}" type="presOf" srcId="{5C6BF5C6-0496-49D8-B700-E4728E0B9A40}" destId="{ED75DCC2-989D-468F-A367-5E28DF731AD3}" srcOrd="0" destOrd="1" presId="urn:microsoft.com/office/officeart/2005/8/layout/vList2"/>
    <dgm:cxn modelId="{74DCB72E-4C9C-4DAA-9753-6CB9DA2314B7}" srcId="{0B1F8CA5-C30E-42C4-9BE5-5D01D3A3BA5C}" destId="{5C6BF5C6-0496-49D8-B700-E4728E0B9A40}" srcOrd="1" destOrd="0" parTransId="{FD2924A1-2C89-4C93-BF9E-7B994DCE1A83}" sibTransId="{827A8040-635C-4B80-937C-04E6F4AB1F39}"/>
    <dgm:cxn modelId="{3BDF1E41-7A36-4AD4-98F5-C90B51E8A4B6}" type="presOf" srcId="{7163D0F6-D9DE-41DF-B93E-C44CFBF82176}" destId="{F4CCA04E-A896-4641-B535-530DAACB3CEC}" srcOrd="0" destOrd="0" presId="urn:microsoft.com/office/officeart/2005/8/layout/vList2"/>
    <dgm:cxn modelId="{7F7AF447-DBFF-4E69-AF3B-09E5A233A21C}" srcId="{99110EB6-631E-4A4D-8DB2-8AFE9B2B5B1E}" destId="{1A07D299-BB58-4AEE-9DE9-335AF60BCE60}" srcOrd="3" destOrd="0" parTransId="{AF56BCAC-AFB1-4D88-A282-56ACCD045821}" sibTransId="{7795C717-B24C-4AFB-A787-3704C6548412}"/>
    <dgm:cxn modelId="{18B5C34E-6419-423D-A19C-42331848309E}" srcId="{99110EB6-631E-4A4D-8DB2-8AFE9B2B5B1E}" destId="{96D24050-59CE-44D4-AFB7-EFEAC4DCD642}" srcOrd="1" destOrd="0" parTransId="{E32CDA25-466A-4CC5-8EA9-9F680F006DDF}" sibTransId="{169F94CE-7B7B-41E9-BB9D-4E6383D06D46}"/>
    <dgm:cxn modelId="{79547350-0EEF-44CF-802D-346A214D0D92}" type="presOf" srcId="{5187FF2E-DBC4-46E5-A685-44A78041CB8C}" destId="{ED75DCC2-989D-468F-A367-5E28DF731AD3}" srcOrd="0" destOrd="0" presId="urn:microsoft.com/office/officeart/2005/8/layout/vList2"/>
    <dgm:cxn modelId="{AC809C8A-AC43-42C7-B1D0-A2A1F091012E}" type="presOf" srcId="{1A07D299-BB58-4AEE-9DE9-335AF60BCE60}" destId="{F4CCA04E-A896-4641-B535-530DAACB3CEC}" srcOrd="0" destOrd="3" presId="urn:microsoft.com/office/officeart/2005/8/layout/vList2"/>
    <dgm:cxn modelId="{309BBD92-E1E2-40F5-B65E-7BD69FE9E7C6}" type="presOf" srcId="{9EBBC05B-A9A4-4D3E-AF30-ECD88F6FDC00}" destId="{F4CCA04E-A896-4641-B535-530DAACB3CEC}" srcOrd="0" destOrd="2" presId="urn:microsoft.com/office/officeart/2005/8/layout/vList2"/>
    <dgm:cxn modelId="{11292196-6529-483D-AA23-9A30497405DB}" srcId="{0B1F8CA5-C30E-42C4-9BE5-5D01D3A3BA5C}" destId="{ADA2B199-F3D9-4A02-B6D4-F28140B4F870}" srcOrd="2" destOrd="0" parTransId="{D084A90E-6A12-4798-830E-41B35599157E}" sibTransId="{27FCE6CF-35D0-487A-826B-2BDA619E4791}"/>
    <dgm:cxn modelId="{1DF6FF99-B79E-45FE-9297-49E760820013}" srcId="{99110EB6-631E-4A4D-8DB2-8AFE9B2B5B1E}" destId="{7163D0F6-D9DE-41DF-B93E-C44CFBF82176}" srcOrd="0" destOrd="0" parTransId="{B0B724D0-F246-47A5-A0A6-08C65C3A2912}" sibTransId="{A54B4CE4-033E-4118-ADDC-5BEAC558229B}"/>
    <dgm:cxn modelId="{81B36C9F-4EC9-48B1-8328-1E279D116B71}" type="presOf" srcId="{ADA2B199-F3D9-4A02-B6D4-F28140B4F870}" destId="{ED75DCC2-989D-468F-A367-5E28DF731AD3}" srcOrd="0" destOrd="2" presId="urn:microsoft.com/office/officeart/2005/8/layout/vList2"/>
    <dgm:cxn modelId="{E20C0DA5-7973-4FDE-8E87-C866BADE5E49}" type="presOf" srcId="{96D24050-59CE-44D4-AFB7-EFEAC4DCD642}" destId="{F4CCA04E-A896-4641-B535-530DAACB3CEC}" srcOrd="0" destOrd="1" presId="urn:microsoft.com/office/officeart/2005/8/layout/vList2"/>
    <dgm:cxn modelId="{24A194B2-84F3-43EA-B9A4-C9718E0C92F4}" srcId="{B2344DB3-620A-4FBF-9C6B-24E70CE156E9}" destId="{0B1F8CA5-C30E-42C4-9BE5-5D01D3A3BA5C}" srcOrd="0" destOrd="0" parTransId="{7155D464-F4E8-479F-8566-90B400E2975C}" sibTransId="{E09DCDFE-EDB6-4A9A-B33B-2C8B8012B26B}"/>
    <dgm:cxn modelId="{451689C2-2E77-48E5-B5E6-5864A8EC8668}" type="presOf" srcId="{99110EB6-631E-4A4D-8DB2-8AFE9B2B5B1E}" destId="{9A14F5DD-C6F6-499D-A33D-E6E90A400C43}" srcOrd="0" destOrd="0" presId="urn:microsoft.com/office/officeart/2005/8/layout/vList2"/>
    <dgm:cxn modelId="{0A2F54C9-9F4E-463D-9E2C-3B1FFCE1D2CA}" srcId="{99110EB6-631E-4A4D-8DB2-8AFE9B2B5B1E}" destId="{9EBBC05B-A9A4-4D3E-AF30-ECD88F6FDC00}" srcOrd="2" destOrd="0" parTransId="{0816A960-933D-43E1-9070-E4511843F8CF}" sibTransId="{45737AD3-C9C6-4E93-8A93-826AF7C16CE4}"/>
    <dgm:cxn modelId="{6ED9AEE5-305D-448B-8B79-B9B558DDD60A}" srcId="{B2344DB3-620A-4FBF-9C6B-24E70CE156E9}" destId="{99110EB6-631E-4A4D-8DB2-8AFE9B2B5B1E}" srcOrd="1" destOrd="0" parTransId="{420F7D20-F473-42EE-AF12-8A74E5C96F2E}" sibTransId="{6A16343F-7568-4166-A956-6289A87B832D}"/>
    <dgm:cxn modelId="{B5BF93F0-2BE8-44A7-AC54-2FF97EBDFC12}" type="presOf" srcId="{B2344DB3-620A-4FBF-9C6B-24E70CE156E9}" destId="{A52C3000-93EA-4801-985C-EE8F7F1BDA38}" srcOrd="0" destOrd="0" presId="urn:microsoft.com/office/officeart/2005/8/layout/vList2"/>
    <dgm:cxn modelId="{69F751FB-6E23-45F2-AE8D-5E437B49AE2E}" type="presOf" srcId="{0B1F8CA5-C30E-42C4-9BE5-5D01D3A3BA5C}" destId="{1A17B145-88CC-44B3-A95E-1834780E7C47}" srcOrd="0" destOrd="0" presId="urn:microsoft.com/office/officeart/2005/8/layout/vList2"/>
    <dgm:cxn modelId="{97A9B7F8-C731-4042-A361-DB3FD2E4B55B}" type="presParOf" srcId="{A52C3000-93EA-4801-985C-EE8F7F1BDA38}" destId="{1A17B145-88CC-44B3-A95E-1834780E7C47}" srcOrd="0" destOrd="0" presId="urn:microsoft.com/office/officeart/2005/8/layout/vList2"/>
    <dgm:cxn modelId="{A612BCEA-4B12-48F9-9571-3C5DA09B033D}" type="presParOf" srcId="{A52C3000-93EA-4801-985C-EE8F7F1BDA38}" destId="{ED75DCC2-989D-468F-A367-5E28DF731AD3}" srcOrd="1" destOrd="0" presId="urn:microsoft.com/office/officeart/2005/8/layout/vList2"/>
    <dgm:cxn modelId="{872FB84C-BA9F-4184-8646-8E76432FA3B5}" type="presParOf" srcId="{A52C3000-93EA-4801-985C-EE8F7F1BDA38}" destId="{9A14F5DD-C6F6-499D-A33D-E6E90A400C43}" srcOrd="2" destOrd="0" presId="urn:microsoft.com/office/officeart/2005/8/layout/vList2"/>
    <dgm:cxn modelId="{AC724873-EC96-4213-BEAC-4DAFDA98CC66}" type="presParOf" srcId="{A52C3000-93EA-4801-985C-EE8F7F1BDA38}" destId="{F4CCA04E-A896-4641-B535-530DAACB3CE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344DB3-620A-4FBF-9C6B-24E70CE156E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B1F8CA5-C30E-42C4-9BE5-5D01D3A3BA5C}">
      <dgm:prSet phldrT="[Text]" custT="1"/>
      <dgm:spPr/>
      <dgm:t>
        <a:bodyPr/>
        <a:lstStyle/>
        <a:p>
          <a:r>
            <a:rPr lang="en-GB" sz="4800" dirty="0"/>
            <a:t>Project specific survey</a:t>
          </a:r>
        </a:p>
      </dgm:t>
    </dgm:pt>
    <dgm:pt modelId="{7155D464-F4E8-479F-8566-90B400E2975C}" type="parTrans" cxnId="{24A194B2-84F3-43EA-B9A4-C9718E0C92F4}">
      <dgm:prSet/>
      <dgm:spPr/>
      <dgm:t>
        <a:bodyPr/>
        <a:lstStyle/>
        <a:p>
          <a:endParaRPr lang="en-GB"/>
        </a:p>
      </dgm:t>
    </dgm:pt>
    <dgm:pt modelId="{E09DCDFE-EDB6-4A9A-B33B-2C8B8012B26B}" type="sibTrans" cxnId="{24A194B2-84F3-43EA-B9A4-C9718E0C92F4}">
      <dgm:prSet/>
      <dgm:spPr/>
      <dgm:t>
        <a:bodyPr/>
        <a:lstStyle/>
        <a:p>
          <a:endParaRPr lang="en-GB"/>
        </a:p>
      </dgm:t>
    </dgm:pt>
    <dgm:pt modelId="{5187FF2E-DBC4-46E5-A685-44A78041CB8C}">
      <dgm:prSet phldrT="[Text]"/>
      <dgm:spPr/>
      <dgm:t>
        <a:bodyPr/>
        <a:lstStyle/>
        <a:p>
          <a:r>
            <a:rPr lang="en-GB" dirty="0"/>
            <a:t>Attitude towards AVRS (likelihood to use the service)</a:t>
          </a:r>
        </a:p>
      </dgm:t>
    </dgm:pt>
    <dgm:pt modelId="{276E49F8-1698-42D1-806D-B5747C11E58F}" type="parTrans" cxnId="{DFA61D03-FFC4-4536-A417-CDB38E231511}">
      <dgm:prSet/>
      <dgm:spPr/>
      <dgm:t>
        <a:bodyPr/>
        <a:lstStyle/>
        <a:p>
          <a:endParaRPr lang="en-GB"/>
        </a:p>
      </dgm:t>
    </dgm:pt>
    <dgm:pt modelId="{4438ECC0-5627-49F7-A329-1D4FBD8C9511}" type="sibTrans" cxnId="{DFA61D03-FFC4-4536-A417-CDB38E231511}">
      <dgm:prSet/>
      <dgm:spPr/>
      <dgm:t>
        <a:bodyPr/>
        <a:lstStyle/>
        <a:p>
          <a:endParaRPr lang="en-GB"/>
        </a:p>
      </dgm:t>
    </dgm:pt>
    <dgm:pt modelId="{BFB2B5EE-FBC8-47EC-B24A-A97756AA5A72}">
      <dgm:prSet phldrT="[Text]"/>
      <dgm:spPr/>
      <dgm:t>
        <a:bodyPr/>
        <a:lstStyle/>
        <a:p>
          <a:r>
            <a:rPr lang="en-GB" dirty="0"/>
            <a:t>Used to control the demographic characteristics of the </a:t>
          </a:r>
          <a:r>
            <a:rPr lang="en-GB" dirty="0" err="1"/>
            <a:t>HomeBased</a:t>
          </a:r>
          <a:r>
            <a:rPr lang="en-GB" dirty="0"/>
            <a:t> trips</a:t>
          </a:r>
        </a:p>
      </dgm:t>
    </dgm:pt>
    <dgm:pt modelId="{E1C5C1DD-C13A-4F68-88D6-856C18815FE8}" type="parTrans" cxnId="{A93E0FE9-47B1-453B-B179-A800C37FBE8D}">
      <dgm:prSet/>
      <dgm:spPr/>
      <dgm:t>
        <a:bodyPr/>
        <a:lstStyle/>
        <a:p>
          <a:endParaRPr lang="en-GB"/>
        </a:p>
      </dgm:t>
    </dgm:pt>
    <dgm:pt modelId="{46EAD6F7-5C35-4238-8588-562238EFE855}" type="sibTrans" cxnId="{A93E0FE9-47B1-453B-B179-A800C37FBE8D}">
      <dgm:prSet/>
      <dgm:spPr/>
      <dgm:t>
        <a:bodyPr/>
        <a:lstStyle/>
        <a:p>
          <a:endParaRPr lang="en-GB"/>
        </a:p>
      </dgm:t>
    </dgm:pt>
    <dgm:pt modelId="{383B890C-B5C7-4BF4-8600-384786AD65F7}">
      <dgm:prSet phldrT="[Text]" custT="1"/>
      <dgm:spPr/>
      <dgm:t>
        <a:bodyPr/>
        <a:lstStyle/>
        <a:p>
          <a:r>
            <a:rPr lang="en-GB" sz="4800" dirty="0"/>
            <a:t>Other sources</a:t>
          </a:r>
        </a:p>
      </dgm:t>
    </dgm:pt>
    <dgm:pt modelId="{534D41EE-363F-4FA8-93C8-E8D0EEBC3EAA}" type="parTrans" cxnId="{A9AD72B6-13D0-4B4C-9FA8-2580E4173416}">
      <dgm:prSet/>
      <dgm:spPr/>
      <dgm:t>
        <a:bodyPr/>
        <a:lstStyle/>
        <a:p>
          <a:endParaRPr lang="en-GB"/>
        </a:p>
      </dgm:t>
    </dgm:pt>
    <dgm:pt modelId="{B182806F-BC6E-40A1-80AD-5FB799B26CC6}" type="sibTrans" cxnId="{A9AD72B6-13D0-4B4C-9FA8-2580E4173416}">
      <dgm:prSet/>
      <dgm:spPr/>
      <dgm:t>
        <a:bodyPr/>
        <a:lstStyle/>
        <a:p>
          <a:endParaRPr lang="en-GB"/>
        </a:p>
      </dgm:t>
    </dgm:pt>
    <dgm:pt modelId="{CCED5807-9E97-4F01-A2DB-DC78D9F6B88F}">
      <dgm:prSet phldrT="[Text]"/>
      <dgm:spPr/>
      <dgm:t>
        <a:bodyPr/>
        <a:lstStyle/>
        <a:p>
          <a:r>
            <a:rPr lang="en-GB" dirty="0"/>
            <a:t>Value of Time</a:t>
          </a:r>
        </a:p>
      </dgm:t>
    </dgm:pt>
    <dgm:pt modelId="{F871F153-937A-4AB6-9281-A8CC493F01E8}" type="parTrans" cxnId="{3CCEB990-D654-4F95-9196-D435CD6497C5}">
      <dgm:prSet/>
      <dgm:spPr/>
      <dgm:t>
        <a:bodyPr/>
        <a:lstStyle/>
        <a:p>
          <a:endParaRPr lang="en-GB"/>
        </a:p>
      </dgm:t>
    </dgm:pt>
    <dgm:pt modelId="{0922A5C6-F9DD-44E5-9388-2021723F62DA}" type="sibTrans" cxnId="{3CCEB990-D654-4F95-9196-D435CD6497C5}">
      <dgm:prSet/>
      <dgm:spPr/>
      <dgm:t>
        <a:bodyPr/>
        <a:lstStyle/>
        <a:p>
          <a:endParaRPr lang="en-GB"/>
        </a:p>
      </dgm:t>
    </dgm:pt>
    <dgm:pt modelId="{7D070EE3-D3F2-486F-88B4-559284FE5F6D}">
      <dgm:prSet phldrT="[Text]"/>
      <dgm:spPr/>
      <dgm:t>
        <a:bodyPr/>
        <a:lstStyle/>
        <a:p>
          <a:r>
            <a:rPr lang="en-GB" dirty="0"/>
            <a:t>Parking costs</a:t>
          </a:r>
        </a:p>
      </dgm:t>
    </dgm:pt>
    <dgm:pt modelId="{FA5BE6A7-3A53-4D43-9DCC-A3149FEABD93}" type="parTrans" cxnId="{22762822-925E-4044-B5E3-AFB4A8AA45C8}">
      <dgm:prSet/>
      <dgm:spPr/>
      <dgm:t>
        <a:bodyPr/>
        <a:lstStyle/>
        <a:p>
          <a:endParaRPr lang="en-GB"/>
        </a:p>
      </dgm:t>
    </dgm:pt>
    <dgm:pt modelId="{57FAE60C-B821-4D5C-930D-7A86EBA10BA1}" type="sibTrans" cxnId="{22762822-925E-4044-B5E3-AFB4A8AA45C8}">
      <dgm:prSet/>
      <dgm:spPr/>
      <dgm:t>
        <a:bodyPr/>
        <a:lstStyle/>
        <a:p>
          <a:endParaRPr lang="en-GB"/>
        </a:p>
      </dgm:t>
    </dgm:pt>
    <dgm:pt modelId="{7163D0F6-D9DE-41DF-B93E-C44CFBF82176}">
      <dgm:prSet phldrT="[Text]" custT="1"/>
      <dgm:spPr/>
      <dgm:t>
        <a:bodyPr/>
        <a:lstStyle/>
        <a:p>
          <a:r>
            <a:rPr lang="en-GB" sz="4800" dirty="0"/>
            <a:t>UK Census</a:t>
          </a:r>
        </a:p>
      </dgm:t>
    </dgm:pt>
    <dgm:pt modelId="{A54B4CE4-033E-4118-ADDC-5BEAC558229B}" type="sibTrans" cxnId="{1DF6FF99-B79E-45FE-9297-49E760820013}">
      <dgm:prSet/>
      <dgm:spPr/>
      <dgm:t>
        <a:bodyPr/>
        <a:lstStyle/>
        <a:p>
          <a:endParaRPr lang="en-GB"/>
        </a:p>
      </dgm:t>
    </dgm:pt>
    <dgm:pt modelId="{B0B724D0-F246-47A5-A0A6-08C65C3A2912}" type="parTrans" cxnId="{1DF6FF99-B79E-45FE-9297-49E760820013}">
      <dgm:prSet/>
      <dgm:spPr/>
      <dgm:t>
        <a:bodyPr/>
        <a:lstStyle/>
        <a:p>
          <a:endParaRPr lang="en-GB"/>
        </a:p>
      </dgm:t>
    </dgm:pt>
    <dgm:pt modelId="{80237598-6561-4A2A-9739-045A23DC461A}">
      <dgm:prSet phldrT="[Text]"/>
      <dgm:spPr/>
      <dgm:t>
        <a:bodyPr/>
        <a:lstStyle/>
        <a:p>
          <a:r>
            <a:rPr lang="en-GB" dirty="0"/>
            <a:t>Assistance requirements</a:t>
          </a:r>
        </a:p>
      </dgm:t>
    </dgm:pt>
    <dgm:pt modelId="{AE2F3749-6FFC-4308-96E3-6967938BB680}" type="parTrans" cxnId="{AF3DD422-9D20-41AA-BFEC-4A0A4E79763E}">
      <dgm:prSet/>
      <dgm:spPr/>
      <dgm:t>
        <a:bodyPr/>
        <a:lstStyle/>
        <a:p>
          <a:endParaRPr lang="en-GB"/>
        </a:p>
      </dgm:t>
    </dgm:pt>
    <dgm:pt modelId="{EA24204B-AE75-490E-BA97-FEFBECF6B6B1}" type="sibTrans" cxnId="{AF3DD422-9D20-41AA-BFEC-4A0A4E79763E}">
      <dgm:prSet/>
      <dgm:spPr/>
      <dgm:t>
        <a:bodyPr/>
        <a:lstStyle/>
        <a:p>
          <a:endParaRPr lang="en-GB"/>
        </a:p>
      </dgm:t>
    </dgm:pt>
    <dgm:pt modelId="{A52C3000-93EA-4801-985C-EE8F7F1BDA38}" type="pres">
      <dgm:prSet presAssocID="{B2344DB3-620A-4FBF-9C6B-24E70CE156E9}" presName="linear" presStyleCnt="0">
        <dgm:presLayoutVars>
          <dgm:animLvl val="lvl"/>
          <dgm:resizeHandles val="exact"/>
        </dgm:presLayoutVars>
      </dgm:prSet>
      <dgm:spPr/>
    </dgm:pt>
    <dgm:pt modelId="{D83A14EA-7F22-4670-AC1C-F2828BD76D15}" type="pres">
      <dgm:prSet presAssocID="{7163D0F6-D9DE-41DF-B93E-C44CFBF8217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F59F662-FA38-438E-A407-F920DFAF3D81}" type="pres">
      <dgm:prSet presAssocID="{7163D0F6-D9DE-41DF-B93E-C44CFBF82176}" presName="childText" presStyleLbl="revTx" presStyleIdx="0" presStyleCnt="3">
        <dgm:presLayoutVars>
          <dgm:bulletEnabled val="1"/>
        </dgm:presLayoutVars>
      </dgm:prSet>
      <dgm:spPr/>
    </dgm:pt>
    <dgm:pt modelId="{1A17B145-88CC-44B3-A95E-1834780E7C47}" type="pres">
      <dgm:prSet presAssocID="{0B1F8CA5-C30E-42C4-9BE5-5D01D3A3BA5C}" presName="parentText" presStyleLbl="node1" presStyleIdx="1" presStyleCnt="3" custLinFactNeighborX="-326">
        <dgm:presLayoutVars>
          <dgm:chMax val="0"/>
          <dgm:bulletEnabled val="1"/>
        </dgm:presLayoutVars>
      </dgm:prSet>
      <dgm:spPr/>
    </dgm:pt>
    <dgm:pt modelId="{ED75DCC2-989D-468F-A367-5E28DF731AD3}" type="pres">
      <dgm:prSet presAssocID="{0B1F8CA5-C30E-42C4-9BE5-5D01D3A3BA5C}" presName="childText" presStyleLbl="revTx" presStyleIdx="1" presStyleCnt="3">
        <dgm:presLayoutVars>
          <dgm:bulletEnabled val="1"/>
        </dgm:presLayoutVars>
      </dgm:prSet>
      <dgm:spPr/>
    </dgm:pt>
    <dgm:pt modelId="{BA5FB18C-F3B4-4CAE-B74F-7F4DCB31A362}" type="pres">
      <dgm:prSet presAssocID="{383B890C-B5C7-4BF4-8600-384786AD65F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80A24D8-7257-4463-B11C-1945C053B105}" type="pres">
      <dgm:prSet presAssocID="{383B890C-B5C7-4BF4-8600-384786AD65F7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DFA61D03-FFC4-4536-A417-CDB38E231511}" srcId="{0B1F8CA5-C30E-42C4-9BE5-5D01D3A3BA5C}" destId="{5187FF2E-DBC4-46E5-A685-44A78041CB8C}" srcOrd="0" destOrd="0" parTransId="{276E49F8-1698-42D1-806D-B5747C11E58F}" sibTransId="{4438ECC0-5627-49F7-A329-1D4FBD8C9511}"/>
    <dgm:cxn modelId="{193BB921-E2EB-4A84-8159-1A3485F3D5F4}" type="presOf" srcId="{BFB2B5EE-FBC8-47EC-B24A-A97756AA5A72}" destId="{9F59F662-FA38-438E-A407-F920DFAF3D81}" srcOrd="0" destOrd="0" presId="urn:microsoft.com/office/officeart/2005/8/layout/vList2"/>
    <dgm:cxn modelId="{22762822-925E-4044-B5E3-AFB4A8AA45C8}" srcId="{383B890C-B5C7-4BF4-8600-384786AD65F7}" destId="{7D070EE3-D3F2-486F-88B4-559284FE5F6D}" srcOrd="1" destOrd="0" parTransId="{FA5BE6A7-3A53-4D43-9DCC-A3149FEABD93}" sibTransId="{57FAE60C-B821-4D5C-930D-7A86EBA10BA1}"/>
    <dgm:cxn modelId="{AF3DD422-9D20-41AA-BFEC-4A0A4E79763E}" srcId="{383B890C-B5C7-4BF4-8600-384786AD65F7}" destId="{80237598-6561-4A2A-9739-045A23DC461A}" srcOrd="2" destOrd="0" parTransId="{AE2F3749-6FFC-4308-96E3-6967938BB680}" sibTransId="{EA24204B-AE75-490E-BA97-FEFBECF6B6B1}"/>
    <dgm:cxn modelId="{F2896E72-7C15-49A8-8482-4163073EB09F}" type="presOf" srcId="{7163D0F6-D9DE-41DF-B93E-C44CFBF82176}" destId="{D83A14EA-7F22-4670-AC1C-F2828BD76D15}" srcOrd="0" destOrd="0" presId="urn:microsoft.com/office/officeart/2005/8/layout/vList2"/>
    <dgm:cxn modelId="{5AB93275-2AE0-4D4E-BAD7-A2C484424BA4}" type="presOf" srcId="{0B1F8CA5-C30E-42C4-9BE5-5D01D3A3BA5C}" destId="{1A17B145-88CC-44B3-A95E-1834780E7C47}" srcOrd="0" destOrd="0" presId="urn:microsoft.com/office/officeart/2005/8/layout/vList2"/>
    <dgm:cxn modelId="{6220DF55-01E0-414F-B137-98720B5B6315}" type="presOf" srcId="{383B890C-B5C7-4BF4-8600-384786AD65F7}" destId="{BA5FB18C-F3B4-4CAE-B74F-7F4DCB31A362}" srcOrd="0" destOrd="0" presId="urn:microsoft.com/office/officeart/2005/8/layout/vList2"/>
    <dgm:cxn modelId="{0BB4047D-2F27-4EAD-8BDD-AAAC01E8E9CF}" type="presOf" srcId="{5187FF2E-DBC4-46E5-A685-44A78041CB8C}" destId="{ED75DCC2-989D-468F-A367-5E28DF731AD3}" srcOrd="0" destOrd="0" presId="urn:microsoft.com/office/officeart/2005/8/layout/vList2"/>
    <dgm:cxn modelId="{6694B58C-E08F-4F1B-9A0D-4C402D226F6F}" type="presOf" srcId="{CCED5807-9E97-4F01-A2DB-DC78D9F6B88F}" destId="{A80A24D8-7257-4463-B11C-1945C053B105}" srcOrd="0" destOrd="0" presId="urn:microsoft.com/office/officeart/2005/8/layout/vList2"/>
    <dgm:cxn modelId="{3CCEB990-D654-4F95-9196-D435CD6497C5}" srcId="{383B890C-B5C7-4BF4-8600-384786AD65F7}" destId="{CCED5807-9E97-4F01-A2DB-DC78D9F6B88F}" srcOrd="0" destOrd="0" parTransId="{F871F153-937A-4AB6-9281-A8CC493F01E8}" sibTransId="{0922A5C6-F9DD-44E5-9388-2021723F62DA}"/>
    <dgm:cxn modelId="{1DF6FF99-B79E-45FE-9297-49E760820013}" srcId="{B2344DB3-620A-4FBF-9C6B-24E70CE156E9}" destId="{7163D0F6-D9DE-41DF-B93E-C44CFBF82176}" srcOrd="0" destOrd="0" parTransId="{B0B724D0-F246-47A5-A0A6-08C65C3A2912}" sibTransId="{A54B4CE4-033E-4118-ADDC-5BEAC558229B}"/>
    <dgm:cxn modelId="{F0B0679B-4862-41B7-A766-ED57F8B76DDD}" type="presOf" srcId="{7D070EE3-D3F2-486F-88B4-559284FE5F6D}" destId="{A80A24D8-7257-4463-B11C-1945C053B105}" srcOrd="0" destOrd="1" presId="urn:microsoft.com/office/officeart/2005/8/layout/vList2"/>
    <dgm:cxn modelId="{24A194B2-84F3-43EA-B9A4-C9718E0C92F4}" srcId="{B2344DB3-620A-4FBF-9C6B-24E70CE156E9}" destId="{0B1F8CA5-C30E-42C4-9BE5-5D01D3A3BA5C}" srcOrd="1" destOrd="0" parTransId="{7155D464-F4E8-479F-8566-90B400E2975C}" sibTransId="{E09DCDFE-EDB6-4A9A-B33B-2C8B8012B26B}"/>
    <dgm:cxn modelId="{A9AD72B6-13D0-4B4C-9FA8-2580E4173416}" srcId="{B2344DB3-620A-4FBF-9C6B-24E70CE156E9}" destId="{383B890C-B5C7-4BF4-8600-384786AD65F7}" srcOrd="2" destOrd="0" parTransId="{534D41EE-363F-4FA8-93C8-E8D0EEBC3EAA}" sibTransId="{B182806F-BC6E-40A1-80AD-5FB799B26CC6}"/>
    <dgm:cxn modelId="{A93E0FE9-47B1-453B-B179-A800C37FBE8D}" srcId="{7163D0F6-D9DE-41DF-B93E-C44CFBF82176}" destId="{BFB2B5EE-FBC8-47EC-B24A-A97756AA5A72}" srcOrd="0" destOrd="0" parTransId="{E1C5C1DD-C13A-4F68-88D6-856C18815FE8}" sibTransId="{46EAD6F7-5C35-4238-8588-562238EFE855}"/>
    <dgm:cxn modelId="{A7EA5DEF-13EC-4630-A06A-B487365C0F88}" type="presOf" srcId="{80237598-6561-4A2A-9739-045A23DC461A}" destId="{A80A24D8-7257-4463-B11C-1945C053B105}" srcOrd="0" destOrd="2" presId="urn:microsoft.com/office/officeart/2005/8/layout/vList2"/>
    <dgm:cxn modelId="{B5BF93F0-2BE8-44A7-AC54-2FF97EBDFC12}" type="presOf" srcId="{B2344DB3-620A-4FBF-9C6B-24E70CE156E9}" destId="{A52C3000-93EA-4801-985C-EE8F7F1BDA38}" srcOrd="0" destOrd="0" presId="urn:microsoft.com/office/officeart/2005/8/layout/vList2"/>
    <dgm:cxn modelId="{9E3846BE-77C8-46D4-B34B-3EB31EAABD3F}" type="presParOf" srcId="{A52C3000-93EA-4801-985C-EE8F7F1BDA38}" destId="{D83A14EA-7F22-4670-AC1C-F2828BD76D15}" srcOrd="0" destOrd="0" presId="urn:microsoft.com/office/officeart/2005/8/layout/vList2"/>
    <dgm:cxn modelId="{77EBFF03-496F-4308-8C94-3671BC052A1D}" type="presParOf" srcId="{A52C3000-93EA-4801-985C-EE8F7F1BDA38}" destId="{9F59F662-FA38-438E-A407-F920DFAF3D81}" srcOrd="1" destOrd="0" presId="urn:microsoft.com/office/officeart/2005/8/layout/vList2"/>
    <dgm:cxn modelId="{9214D10B-85F3-4DCB-94A5-350C6906AFF5}" type="presParOf" srcId="{A52C3000-93EA-4801-985C-EE8F7F1BDA38}" destId="{1A17B145-88CC-44B3-A95E-1834780E7C47}" srcOrd="2" destOrd="0" presId="urn:microsoft.com/office/officeart/2005/8/layout/vList2"/>
    <dgm:cxn modelId="{986EB0E4-A208-44A0-8196-98E5A52B887B}" type="presParOf" srcId="{A52C3000-93EA-4801-985C-EE8F7F1BDA38}" destId="{ED75DCC2-989D-468F-A367-5E28DF731AD3}" srcOrd="3" destOrd="0" presId="urn:microsoft.com/office/officeart/2005/8/layout/vList2"/>
    <dgm:cxn modelId="{4DC67478-832C-4B18-AC2A-576D1C538409}" type="presParOf" srcId="{A52C3000-93EA-4801-985C-EE8F7F1BDA38}" destId="{BA5FB18C-F3B4-4CAE-B74F-7F4DCB31A362}" srcOrd="4" destOrd="0" presId="urn:microsoft.com/office/officeart/2005/8/layout/vList2"/>
    <dgm:cxn modelId="{40096A81-1241-4AA9-9BEC-0AE40797B370}" type="presParOf" srcId="{A52C3000-93EA-4801-985C-EE8F7F1BDA38}" destId="{A80A24D8-7257-4463-B11C-1945C053B105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8BBE89-048E-4E2C-8F24-9632F9BE615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1EB74D4-4C51-4EE5-961A-346F1C85DF0A}">
      <dgm:prSet phldrT="[Text]"/>
      <dgm:spPr/>
      <dgm:t>
        <a:bodyPr/>
        <a:lstStyle/>
        <a:p>
          <a:r>
            <a:rPr lang="en-GB" dirty="0"/>
            <a:t>Total Initial Demand</a:t>
          </a:r>
        </a:p>
      </dgm:t>
    </dgm:pt>
    <dgm:pt modelId="{C6AFB787-338F-4DF9-9F29-E75DC853B01B}" type="parTrans" cxnId="{B539662B-BF5E-4D80-A59C-A9EC87E6F73C}">
      <dgm:prSet/>
      <dgm:spPr/>
      <dgm:t>
        <a:bodyPr/>
        <a:lstStyle/>
        <a:p>
          <a:endParaRPr lang="en-GB"/>
        </a:p>
      </dgm:t>
    </dgm:pt>
    <dgm:pt modelId="{C1FCF188-8D76-4E99-A07D-5C8BE5BFE95B}" type="sibTrans" cxnId="{B539662B-BF5E-4D80-A59C-A9EC87E6F73C}">
      <dgm:prSet/>
      <dgm:spPr/>
      <dgm:t>
        <a:bodyPr/>
        <a:lstStyle/>
        <a:p>
          <a:endParaRPr lang="en-GB"/>
        </a:p>
      </dgm:t>
    </dgm:pt>
    <dgm:pt modelId="{50AD3AA0-5AE5-43BC-A8E6-92EA17E1BCBF}">
      <dgm:prSet phldrT="[Text]"/>
      <dgm:spPr/>
      <dgm:t>
        <a:bodyPr/>
        <a:lstStyle/>
        <a:p>
          <a:r>
            <a:rPr lang="en-GB" dirty="0"/>
            <a:t>Filter crossing OD pairs</a:t>
          </a:r>
        </a:p>
      </dgm:t>
    </dgm:pt>
    <dgm:pt modelId="{A3A6F4B5-5EB2-49D5-A91C-50FFB13177FD}" type="parTrans" cxnId="{5E057821-F927-4DA4-9AE7-502608A4B026}">
      <dgm:prSet/>
      <dgm:spPr/>
      <dgm:t>
        <a:bodyPr/>
        <a:lstStyle/>
        <a:p>
          <a:endParaRPr lang="en-GB"/>
        </a:p>
      </dgm:t>
    </dgm:pt>
    <dgm:pt modelId="{5A8440FA-F093-43F6-9CA8-90C6C69401CE}" type="sibTrans" cxnId="{5E057821-F927-4DA4-9AE7-502608A4B026}">
      <dgm:prSet/>
      <dgm:spPr/>
      <dgm:t>
        <a:bodyPr/>
        <a:lstStyle/>
        <a:p>
          <a:endParaRPr lang="en-GB"/>
        </a:p>
      </dgm:t>
    </dgm:pt>
    <dgm:pt modelId="{356FFF7F-2D86-4474-80A7-816C2502F3D2}">
      <dgm:prSet phldrT="[Text]"/>
      <dgm:spPr/>
      <dgm:t>
        <a:bodyPr/>
        <a:lstStyle/>
        <a:p>
          <a:r>
            <a:rPr lang="en-GB" dirty="0"/>
            <a:t>Filter the internal modelled area movements</a:t>
          </a:r>
        </a:p>
      </dgm:t>
    </dgm:pt>
    <dgm:pt modelId="{DCA71DA4-4F7D-4756-AA5C-1953C1A73DCD}" type="parTrans" cxnId="{79971D2B-FCB8-48F8-895E-385E40714953}">
      <dgm:prSet/>
      <dgm:spPr/>
      <dgm:t>
        <a:bodyPr/>
        <a:lstStyle/>
        <a:p>
          <a:endParaRPr lang="en-GB"/>
        </a:p>
      </dgm:t>
    </dgm:pt>
    <dgm:pt modelId="{C5E375DC-DA7F-4942-8AB7-2866CD891977}" type="sibTrans" cxnId="{79971D2B-FCB8-48F8-895E-385E40714953}">
      <dgm:prSet/>
      <dgm:spPr/>
      <dgm:t>
        <a:bodyPr/>
        <a:lstStyle/>
        <a:p>
          <a:endParaRPr lang="en-GB"/>
        </a:p>
      </dgm:t>
    </dgm:pt>
    <dgm:pt modelId="{943DA0FD-C5DE-4639-ABA9-5426346488FC}">
      <dgm:prSet phldrT="[Text]"/>
      <dgm:spPr/>
      <dgm:t>
        <a:bodyPr/>
        <a:lstStyle/>
        <a:p>
          <a:r>
            <a:rPr lang="en-GB" dirty="0"/>
            <a:t>for all modes but car</a:t>
          </a:r>
        </a:p>
      </dgm:t>
    </dgm:pt>
    <dgm:pt modelId="{07687856-76AD-44B4-BCD9-960FB75BC18D}" type="parTrans" cxnId="{5A2A0ABE-CE2C-4BEA-92A7-40D6CEEFF313}">
      <dgm:prSet/>
      <dgm:spPr/>
      <dgm:t>
        <a:bodyPr/>
        <a:lstStyle/>
        <a:p>
          <a:endParaRPr lang="en-GB"/>
        </a:p>
      </dgm:t>
    </dgm:pt>
    <dgm:pt modelId="{AA634ABF-028E-42D9-99E5-F4D2C4288F29}" type="sibTrans" cxnId="{5A2A0ABE-CE2C-4BEA-92A7-40D6CEEFF313}">
      <dgm:prSet/>
      <dgm:spPr/>
      <dgm:t>
        <a:bodyPr/>
        <a:lstStyle/>
        <a:p>
          <a:endParaRPr lang="en-GB"/>
        </a:p>
      </dgm:t>
    </dgm:pt>
    <dgm:pt modelId="{0D57B554-0BF0-459E-A18E-FA4AD0ADF1E6}">
      <dgm:prSet phldrT="[Text]"/>
      <dgm:spPr/>
      <dgm:t>
        <a:bodyPr/>
        <a:lstStyle/>
        <a:p>
          <a:r>
            <a:rPr lang="en-GB" dirty="0"/>
            <a:t>13 Million trips</a:t>
          </a:r>
        </a:p>
      </dgm:t>
    </dgm:pt>
    <dgm:pt modelId="{5933D1A8-8C28-4961-8E88-3E13B361610A}" type="parTrans" cxnId="{BA905D92-C057-45C5-8621-56143C1E86BB}">
      <dgm:prSet/>
      <dgm:spPr/>
      <dgm:t>
        <a:bodyPr/>
        <a:lstStyle/>
        <a:p>
          <a:endParaRPr lang="en-GB"/>
        </a:p>
      </dgm:t>
    </dgm:pt>
    <dgm:pt modelId="{CFA54A36-BFA7-49B1-AD3B-E9727B4F79D1}" type="sibTrans" cxnId="{BA905D92-C057-45C5-8621-56143C1E86BB}">
      <dgm:prSet/>
      <dgm:spPr/>
      <dgm:t>
        <a:bodyPr/>
        <a:lstStyle/>
        <a:p>
          <a:endParaRPr lang="en-GB"/>
        </a:p>
      </dgm:t>
    </dgm:pt>
    <dgm:pt modelId="{6EB48B9D-82FD-4C58-88DD-F0CE035E3C98}">
      <dgm:prSet phldrT="[Text]"/>
      <dgm:spPr/>
      <dgm:t>
        <a:bodyPr/>
        <a:lstStyle/>
        <a:p>
          <a:r>
            <a:rPr lang="en-GB" dirty="0"/>
            <a:t>1 Million trips</a:t>
          </a:r>
        </a:p>
      </dgm:t>
    </dgm:pt>
    <dgm:pt modelId="{9ACFDAEA-7E91-4BF8-ADB2-526ADF6C6CFF}" type="parTrans" cxnId="{CE519CFA-EF92-45A2-A775-78BB5EF62FA6}">
      <dgm:prSet/>
      <dgm:spPr/>
      <dgm:t>
        <a:bodyPr/>
        <a:lstStyle/>
        <a:p>
          <a:endParaRPr lang="en-GB"/>
        </a:p>
      </dgm:t>
    </dgm:pt>
    <dgm:pt modelId="{07C90C41-D9F0-4A83-A396-8B1131A660D6}" type="sibTrans" cxnId="{CE519CFA-EF92-45A2-A775-78BB5EF62FA6}">
      <dgm:prSet/>
      <dgm:spPr/>
      <dgm:t>
        <a:bodyPr/>
        <a:lstStyle/>
        <a:p>
          <a:endParaRPr lang="en-GB"/>
        </a:p>
      </dgm:t>
    </dgm:pt>
    <dgm:pt modelId="{72FA635C-DF17-46AE-8AC7-201781E1EFEC}">
      <dgm:prSet phldrT="[Text]"/>
      <dgm:spPr/>
      <dgm:t>
        <a:bodyPr/>
        <a:lstStyle/>
        <a:p>
          <a:r>
            <a:rPr lang="en-GB" dirty="0"/>
            <a:t>Final demand for simulation</a:t>
          </a:r>
        </a:p>
      </dgm:t>
    </dgm:pt>
    <dgm:pt modelId="{167D4F1A-B562-4352-AF3C-D4B14203C744}" type="parTrans" cxnId="{086D7F66-E603-4226-8FAC-32173DC4C16A}">
      <dgm:prSet/>
      <dgm:spPr/>
      <dgm:t>
        <a:bodyPr/>
        <a:lstStyle/>
        <a:p>
          <a:endParaRPr lang="en-GB"/>
        </a:p>
      </dgm:t>
    </dgm:pt>
    <dgm:pt modelId="{92044700-61A4-403F-BED9-54475032944E}" type="sibTrans" cxnId="{086D7F66-E603-4226-8FAC-32173DC4C16A}">
      <dgm:prSet/>
      <dgm:spPr/>
      <dgm:t>
        <a:bodyPr/>
        <a:lstStyle/>
        <a:p>
          <a:endParaRPr lang="en-GB"/>
        </a:p>
      </dgm:t>
    </dgm:pt>
    <dgm:pt modelId="{449D0D6F-E842-480F-89AF-E441248E85AB}">
      <dgm:prSet phldrT="[Text]"/>
      <dgm:spPr/>
      <dgm:t>
        <a:bodyPr/>
        <a:lstStyle/>
        <a:p>
          <a:r>
            <a:rPr lang="en-GB" dirty="0"/>
            <a:t>0.64 Million trips</a:t>
          </a:r>
        </a:p>
      </dgm:t>
    </dgm:pt>
    <dgm:pt modelId="{6DD5784C-6B41-4C18-AAC1-1378B6D6B428}" type="parTrans" cxnId="{0CAA9748-FA4C-465C-9509-1A59C0E6E5D1}">
      <dgm:prSet/>
      <dgm:spPr/>
      <dgm:t>
        <a:bodyPr/>
        <a:lstStyle/>
        <a:p>
          <a:endParaRPr lang="en-GB"/>
        </a:p>
      </dgm:t>
    </dgm:pt>
    <dgm:pt modelId="{21AAAD90-D260-4D1A-A2C9-F2B6BB001378}" type="sibTrans" cxnId="{0CAA9748-FA4C-465C-9509-1A59C0E6E5D1}">
      <dgm:prSet/>
      <dgm:spPr/>
      <dgm:t>
        <a:bodyPr/>
        <a:lstStyle/>
        <a:p>
          <a:endParaRPr lang="en-GB"/>
        </a:p>
      </dgm:t>
    </dgm:pt>
    <dgm:pt modelId="{8B1AA9E0-D070-40D6-89B0-561F034F1F24}" type="pres">
      <dgm:prSet presAssocID="{638BBE89-048E-4E2C-8F24-9632F9BE6153}" presName="CompostProcess" presStyleCnt="0">
        <dgm:presLayoutVars>
          <dgm:dir/>
          <dgm:resizeHandles val="exact"/>
        </dgm:presLayoutVars>
      </dgm:prSet>
      <dgm:spPr/>
    </dgm:pt>
    <dgm:pt modelId="{87BA129D-6732-4552-9659-34A1D7CD23E9}" type="pres">
      <dgm:prSet presAssocID="{638BBE89-048E-4E2C-8F24-9632F9BE6153}" presName="arrow" presStyleLbl="bgShp" presStyleIdx="0" presStyleCnt="1"/>
      <dgm:spPr/>
    </dgm:pt>
    <dgm:pt modelId="{2833C8B8-2D7A-4F5B-AF97-90D2F0F87F99}" type="pres">
      <dgm:prSet presAssocID="{638BBE89-048E-4E2C-8F24-9632F9BE6153}" presName="linearProcess" presStyleCnt="0"/>
      <dgm:spPr/>
    </dgm:pt>
    <dgm:pt modelId="{3E3C51EF-ED26-4AA9-AC15-5B59F8C2A11F}" type="pres">
      <dgm:prSet presAssocID="{E1EB74D4-4C51-4EE5-961A-346F1C85DF0A}" presName="textNode" presStyleLbl="node1" presStyleIdx="0" presStyleCnt="4">
        <dgm:presLayoutVars>
          <dgm:bulletEnabled val="1"/>
        </dgm:presLayoutVars>
      </dgm:prSet>
      <dgm:spPr/>
    </dgm:pt>
    <dgm:pt modelId="{2D61B926-88C4-4046-AE05-9ACB4375715A}" type="pres">
      <dgm:prSet presAssocID="{C1FCF188-8D76-4E99-A07D-5C8BE5BFE95B}" presName="sibTrans" presStyleCnt="0"/>
      <dgm:spPr/>
    </dgm:pt>
    <dgm:pt modelId="{62D7B7E0-3B52-444A-A42E-3DD0C31572C6}" type="pres">
      <dgm:prSet presAssocID="{50AD3AA0-5AE5-43BC-A8E6-92EA17E1BCBF}" presName="textNode" presStyleLbl="node1" presStyleIdx="1" presStyleCnt="4">
        <dgm:presLayoutVars>
          <dgm:bulletEnabled val="1"/>
        </dgm:presLayoutVars>
      </dgm:prSet>
      <dgm:spPr/>
    </dgm:pt>
    <dgm:pt modelId="{DA79DD49-473A-4A37-9AAB-CD67854962BA}" type="pres">
      <dgm:prSet presAssocID="{5A8440FA-F093-43F6-9CA8-90C6C69401CE}" presName="sibTrans" presStyleCnt="0"/>
      <dgm:spPr/>
    </dgm:pt>
    <dgm:pt modelId="{CDBD7CF9-A53E-457B-B769-F2877AFFF5D8}" type="pres">
      <dgm:prSet presAssocID="{356FFF7F-2D86-4474-80A7-816C2502F3D2}" presName="textNode" presStyleLbl="node1" presStyleIdx="2" presStyleCnt="4">
        <dgm:presLayoutVars>
          <dgm:bulletEnabled val="1"/>
        </dgm:presLayoutVars>
      </dgm:prSet>
      <dgm:spPr/>
    </dgm:pt>
    <dgm:pt modelId="{180A5232-4F4A-4204-9F0F-01CF4887BF44}" type="pres">
      <dgm:prSet presAssocID="{C5E375DC-DA7F-4942-8AB7-2866CD891977}" presName="sibTrans" presStyleCnt="0"/>
      <dgm:spPr/>
    </dgm:pt>
    <dgm:pt modelId="{E6B206D0-A85B-4260-A098-88279D90DACD}" type="pres">
      <dgm:prSet presAssocID="{72FA635C-DF17-46AE-8AC7-201781E1EFEC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1D202E09-7773-47B6-8B0E-CCD79EFC285D}" type="presOf" srcId="{72FA635C-DF17-46AE-8AC7-201781E1EFEC}" destId="{E6B206D0-A85B-4260-A098-88279D90DACD}" srcOrd="0" destOrd="0" presId="urn:microsoft.com/office/officeart/2005/8/layout/hProcess9"/>
    <dgm:cxn modelId="{5E057821-F927-4DA4-9AE7-502608A4B026}" srcId="{638BBE89-048E-4E2C-8F24-9632F9BE6153}" destId="{50AD3AA0-5AE5-43BC-A8E6-92EA17E1BCBF}" srcOrd="1" destOrd="0" parTransId="{A3A6F4B5-5EB2-49D5-A91C-50FFB13177FD}" sibTransId="{5A8440FA-F093-43F6-9CA8-90C6C69401CE}"/>
    <dgm:cxn modelId="{79971D2B-FCB8-48F8-895E-385E40714953}" srcId="{638BBE89-048E-4E2C-8F24-9632F9BE6153}" destId="{356FFF7F-2D86-4474-80A7-816C2502F3D2}" srcOrd="2" destOrd="0" parTransId="{DCA71DA4-4F7D-4756-AA5C-1953C1A73DCD}" sibTransId="{C5E375DC-DA7F-4942-8AB7-2866CD891977}"/>
    <dgm:cxn modelId="{B539662B-BF5E-4D80-A59C-A9EC87E6F73C}" srcId="{638BBE89-048E-4E2C-8F24-9632F9BE6153}" destId="{E1EB74D4-4C51-4EE5-961A-346F1C85DF0A}" srcOrd="0" destOrd="0" parTransId="{C6AFB787-338F-4DF9-9F29-E75DC853B01B}" sibTransId="{C1FCF188-8D76-4E99-A07D-5C8BE5BFE95B}"/>
    <dgm:cxn modelId="{1CF70136-8BBF-4B4C-9752-3C68775045F1}" type="presOf" srcId="{943DA0FD-C5DE-4639-ABA9-5426346488FC}" destId="{CDBD7CF9-A53E-457B-B769-F2877AFFF5D8}" srcOrd="0" destOrd="1" presId="urn:microsoft.com/office/officeart/2005/8/layout/hProcess9"/>
    <dgm:cxn modelId="{652B6339-8FC9-4566-9006-143A447696C0}" type="presOf" srcId="{638BBE89-048E-4E2C-8F24-9632F9BE6153}" destId="{8B1AA9E0-D070-40D6-89B0-561F034F1F24}" srcOrd="0" destOrd="0" presId="urn:microsoft.com/office/officeart/2005/8/layout/hProcess9"/>
    <dgm:cxn modelId="{0C170063-0672-4963-9A5F-7A49C95C4EB0}" type="presOf" srcId="{6EB48B9D-82FD-4C58-88DD-F0CE035E3C98}" destId="{62D7B7E0-3B52-444A-A42E-3DD0C31572C6}" srcOrd="0" destOrd="1" presId="urn:microsoft.com/office/officeart/2005/8/layout/hProcess9"/>
    <dgm:cxn modelId="{086D7F66-E603-4226-8FAC-32173DC4C16A}" srcId="{638BBE89-048E-4E2C-8F24-9632F9BE6153}" destId="{72FA635C-DF17-46AE-8AC7-201781E1EFEC}" srcOrd="3" destOrd="0" parTransId="{167D4F1A-B562-4352-AF3C-D4B14203C744}" sibTransId="{92044700-61A4-403F-BED9-54475032944E}"/>
    <dgm:cxn modelId="{0CAA9748-FA4C-465C-9509-1A59C0E6E5D1}" srcId="{72FA635C-DF17-46AE-8AC7-201781E1EFEC}" destId="{449D0D6F-E842-480F-89AF-E441248E85AB}" srcOrd="0" destOrd="0" parTransId="{6DD5784C-6B41-4C18-AAC1-1378B6D6B428}" sibTransId="{21AAAD90-D260-4D1A-A2C9-F2B6BB001378}"/>
    <dgm:cxn modelId="{7283C64E-A262-450A-A272-A8F95F38B735}" type="presOf" srcId="{0D57B554-0BF0-459E-A18E-FA4AD0ADF1E6}" destId="{3E3C51EF-ED26-4AA9-AC15-5B59F8C2A11F}" srcOrd="0" destOrd="1" presId="urn:microsoft.com/office/officeart/2005/8/layout/hProcess9"/>
    <dgm:cxn modelId="{AF0D5D90-5C53-40BA-89A0-F892EBB475B3}" type="presOf" srcId="{449D0D6F-E842-480F-89AF-E441248E85AB}" destId="{E6B206D0-A85B-4260-A098-88279D90DACD}" srcOrd="0" destOrd="1" presId="urn:microsoft.com/office/officeart/2005/8/layout/hProcess9"/>
    <dgm:cxn modelId="{BA905D92-C057-45C5-8621-56143C1E86BB}" srcId="{E1EB74D4-4C51-4EE5-961A-346F1C85DF0A}" destId="{0D57B554-0BF0-459E-A18E-FA4AD0ADF1E6}" srcOrd="0" destOrd="0" parTransId="{5933D1A8-8C28-4961-8E88-3E13B361610A}" sibTransId="{CFA54A36-BFA7-49B1-AD3B-E9727B4F79D1}"/>
    <dgm:cxn modelId="{0FC881B2-88A8-4707-A146-1C9C824F7531}" type="presOf" srcId="{356FFF7F-2D86-4474-80A7-816C2502F3D2}" destId="{CDBD7CF9-A53E-457B-B769-F2877AFFF5D8}" srcOrd="0" destOrd="0" presId="urn:microsoft.com/office/officeart/2005/8/layout/hProcess9"/>
    <dgm:cxn modelId="{6EEB06B8-FDAF-4362-A44C-F263EB5BE270}" type="presOf" srcId="{50AD3AA0-5AE5-43BC-A8E6-92EA17E1BCBF}" destId="{62D7B7E0-3B52-444A-A42E-3DD0C31572C6}" srcOrd="0" destOrd="0" presId="urn:microsoft.com/office/officeart/2005/8/layout/hProcess9"/>
    <dgm:cxn modelId="{5A2A0ABE-CE2C-4BEA-92A7-40D6CEEFF313}" srcId="{356FFF7F-2D86-4474-80A7-816C2502F3D2}" destId="{943DA0FD-C5DE-4639-ABA9-5426346488FC}" srcOrd="0" destOrd="0" parTransId="{07687856-76AD-44B4-BCD9-960FB75BC18D}" sibTransId="{AA634ABF-028E-42D9-99E5-F4D2C4288F29}"/>
    <dgm:cxn modelId="{EDCDFDF8-D043-4347-B0C9-3CBC4356BEA9}" type="presOf" srcId="{E1EB74D4-4C51-4EE5-961A-346F1C85DF0A}" destId="{3E3C51EF-ED26-4AA9-AC15-5B59F8C2A11F}" srcOrd="0" destOrd="0" presId="urn:microsoft.com/office/officeart/2005/8/layout/hProcess9"/>
    <dgm:cxn modelId="{CE519CFA-EF92-45A2-A775-78BB5EF62FA6}" srcId="{50AD3AA0-5AE5-43BC-A8E6-92EA17E1BCBF}" destId="{6EB48B9D-82FD-4C58-88DD-F0CE035E3C98}" srcOrd="0" destOrd="0" parTransId="{9ACFDAEA-7E91-4BF8-ADB2-526ADF6C6CFF}" sibTransId="{07C90C41-D9F0-4A83-A396-8B1131A660D6}"/>
    <dgm:cxn modelId="{52BBAF9B-3627-4C6E-ADA7-C0E4E549EA47}" type="presParOf" srcId="{8B1AA9E0-D070-40D6-89B0-561F034F1F24}" destId="{87BA129D-6732-4552-9659-34A1D7CD23E9}" srcOrd="0" destOrd="0" presId="urn:microsoft.com/office/officeart/2005/8/layout/hProcess9"/>
    <dgm:cxn modelId="{D4C487EA-A725-4B2E-A901-CE12C6323C89}" type="presParOf" srcId="{8B1AA9E0-D070-40D6-89B0-561F034F1F24}" destId="{2833C8B8-2D7A-4F5B-AF97-90D2F0F87F99}" srcOrd="1" destOrd="0" presId="urn:microsoft.com/office/officeart/2005/8/layout/hProcess9"/>
    <dgm:cxn modelId="{588FE7DC-349B-4357-99DB-DCBDA495CF0D}" type="presParOf" srcId="{2833C8B8-2D7A-4F5B-AF97-90D2F0F87F99}" destId="{3E3C51EF-ED26-4AA9-AC15-5B59F8C2A11F}" srcOrd="0" destOrd="0" presId="urn:microsoft.com/office/officeart/2005/8/layout/hProcess9"/>
    <dgm:cxn modelId="{D872ACF1-5C40-4C11-8E53-3FFBAFD9E64E}" type="presParOf" srcId="{2833C8B8-2D7A-4F5B-AF97-90D2F0F87F99}" destId="{2D61B926-88C4-4046-AE05-9ACB4375715A}" srcOrd="1" destOrd="0" presId="urn:microsoft.com/office/officeart/2005/8/layout/hProcess9"/>
    <dgm:cxn modelId="{A4D13C18-F5DD-44A2-88E9-C04F28F275B6}" type="presParOf" srcId="{2833C8B8-2D7A-4F5B-AF97-90D2F0F87F99}" destId="{62D7B7E0-3B52-444A-A42E-3DD0C31572C6}" srcOrd="2" destOrd="0" presId="urn:microsoft.com/office/officeart/2005/8/layout/hProcess9"/>
    <dgm:cxn modelId="{1DD3EA27-8BD1-4D26-97B6-ACFDCA38B3D9}" type="presParOf" srcId="{2833C8B8-2D7A-4F5B-AF97-90D2F0F87F99}" destId="{DA79DD49-473A-4A37-9AAB-CD67854962BA}" srcOrd="3" destOrd="0" presId="urn:microsoft.com/office/officeart/2005/8/layout/hProcess9"/>
    <dgm:cxn modelId="{572E9DB5-199C-46F9-8507-EB21D7C45DFC}" type="presParOf" srcId="{2833C8B8-2D7A-4F5B-AF97-90D2F0F87F99}" destId="{CDBD7CF9-A53E-457B-B769-F2877AFFF5D8}" srcOrd="4" destOrd="0" presId="urn:microsoft.com/office/officeart/2005/8/layout/hProcess9"/>
    <dgm:cxn modelId="{E65C9590-5132-45F4-B49B-FFD8680DF251}" type="presParOf" srcId="{2833C8B8-2D7A-4F5B-AF97-90D2F0F87F99}" destId="{180A5232-4F4A-4204-9F0F-01CF4887BF44}" srcOrd="5" destOrd="0" presId="urn:microsoft.com/office/officeart/2005/8/layout/hProcess9"/>
    <dgm:cxn modelId="{23301462-9B6E-4B11-A991-401BA51E19C3}" type="presParOf" srcId="{2833C8B8-2D7A-4F5B-AF97-90D2F0F87F99}" destId="{E6B206D0-A85B-4260-A098-88279D90DACD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538C240-F127-4601-927A-0A1B46C1FB72}" type="doc">
      <dgm:prSet loTypeId="urn:microsoft.com/office/officeart/2005/8/layout/architecture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9B96C0B2-DEDB-480D-B1FA-45FA266780C8}">
      <dgm:prSet phldrT="[Text]" custT="1"/>
      <dgm:spPr/>
      <dgm:t>
        <a:bodyPr/>
        <a:lstStyle/>
        <a:p>
          <a:r>
            <a:rPr lang="en-GB" sz="4800" dirty="0"/>
            <a:t>Trip/Person (640,000 in total) </a:t>
          </a:r>
        </a:p>
      </dgm:t>
    </dgm:pt>
    <dgm:pt modelId="{13BD12CE-66D2-4A3F-96CA-AE723E44BC33}" type="parTrans" cxnId="{7D253A96-7EC8-447F-821E-48FC32E13D22}">
      <dgm:prSet/>
      <dgm:spPr/>
      <dgm:t>
        <a:bodyPr/>
        <a:lstStyle/>
        <a:p>
          <a:endParaRPr lang="en-GB" sz="2400"/>
        </a:p>
      </dgm:t>
    </dgm:pt>
    <dgm:pt modelId="{4DCD30A1-2195-4E9E-A2FD-95287868AEF5}" type="sibTrans" cxnId="{7D253A96-7EC8-447F-821E-48FC32E13D22}">
      <dgm:prSet/>
      <dgm:spPr/>
      <dgm:t>
        <a:bodyPr/>
        <a:lstStyle/>
        <a:p>
          <a:endParaRPr lang="en-GB" sz="2400"/>
        </a:p>
      </dgm:t>
    </dgm:pt>
    <dgm:pt modelId="{BD024DB5-FF4C-408F-BE47-08C524819289}">
      <dgm:prSet phldrT="[Text]" custT="1"/>
      <dgm:spPr/>
      <dgm:t>
        <a:bodyPr/>
        <a:lstStyle/>
        <a:p>
          <a:r>
            <a:rPr lang="en-GB" sz="4000" dirty="0"/>
            <a:t>Age</a:t>
          </a:r>
        </a:p>
      </dgm:t>
    </dgm:pt>
    <dgm:pt modelId="{67B5AB76-4CFC-4D33-84E6-BC22E66A4BB7}" type="parTrans" cxnId="{0A024C61-CEC9-4947-9BC0-1F20EBC13B0A}">
      <dgm:prSet/>
      <dgm:spPr/>
      <dgm:t>
        <a:bodyPr/>
        <a:lstStyle/>
        <a:p>
          <a:endParaRPr lang="en-GB" sz="2400"/>
        </a:p>
      </dgm:t>
    </dgm:pt>
    <dgm:pt modelId="{E24F28F9-99C0-4442-9B79-C91FD97791B2}" type="sibTrans" cxnId="{0A024C61-CEC9-4947-9BC0-1F20EBC13B0A}">
      <dgm:prSet/>
      <dgm:spPr/>
      <dgm:t>
        <a:bodyPr/>
        <a:lstStyle/>
        <a:p>
          <a:endParaRPr lang="en-GB" sz="2400"/>
        </a:p>
      </dgm:t>
    </dgm:pt>
    <dgm:pt modelId="{2EE87E61-F0E9-427F-A060-1AAADC9217AA}">
      <dgm:prSet phldrT="[Text]" custT="1"/>
      <dgm:spPr/>
      <dgm:t>
        <a:bodyPr/>
        <a:lstStyle/>
        <a:p>
          <a:r>
            <a:rPr lang="en-GB" sz="4000" dirty="0"/>
            <a:t>Gender</a:t>
          </a:r>
        </a:p>
      </dgm:t>
    </dgm:pt>
    <dgm:pt modelId="{EC2E0234-98E0-4623-802A-9AB27B4FE8BA}" type="parTrans" cxnId="{BB3F0E53-5791-4904-983E-B1E8BF03DAFE}">
      <dgm:prSet/>
      <dgm:spPr/>
      <dgm:t>
        <a:bodyPr/>
        <a:lstStyle/>
        <a:p>
          <a:endParaRPr lang="en-US" sz="2400"/>
        </a:p>
      </dgm:t>
    </dgm:pt>
    <dgm:pt modelId="{86C92EB7-E75E-404F-9EFD-3A9AF4003B56}" type="sibTrans" cxnId="{BB3F0E53-5791-4904-983E-B1E8BF03DAFE}">
      <dgm:prSet/>
      <dgm:spPr/>
      <dgm:t>
        <a:bodyPr/>
        <a:lstStyle/>
        <a:p>
          <a:endParaRPr lang="en-US" sz="2400"/>
        </a:p>
      </dgm:t>
    </dgm:pt>
    <dgm:pt modelId="{E0FE4BAB-469A-4115-9927-0E2BE77953C3}">
      <dgm:prSet phldrT="[Text]" custT="1"/>
      <dgm:spPr/>
      <dgm:t>
        <a:bodyPr vert="vert270"/>
        <a:lstStyle/>
        <a:p>
          <a:r>
            <a:rPr lang="en-GB" sz="3600" dirty="0"/>
            <a:t>Female</a:t>
          </a:r>
        </a:p>
      </dgm:t>
    </dgm:pt>
    <dgm:pt modelId="{F5CEA148-C659-4641-B9A3-E30CD6AC74A1}" type="parTrans" cxnId="{A9BE623D-6E40-4031-8725-982168C11CE5}">
      <dgm:prSet/>
      <dgm:spPr/>
      <dgm:t>
        <a:bodyPr/>
        <a:lstStyle/>
        <a:p>
          <a:endParaRPr lang="en-US" sz="2400"/>
        </a:p>
      </dgm:t>
    </dgm:pt>
    <dgm:pt modelId="{D1841041-F93A-4BA1-B8EF-E00B49F7715F}" type="sibTrans" cxnId="{A9BE623D-6E40-4031-8725-982168C11CE5}">
      <dgm:prSet/>
      <dgm:spPr/>
      <dgm:t>
        <a:bodyPr/>
        <a:lstStyle/>
        <a:p>
          <a:endParaRPr lang="en-US" sz="2400"/>
        </a:p>
      </dgm:t>
    </dgm:pt>
    <dgm:pt modelId="{12F47A88-A755-40B9-B15E-EEBF89DF88DD}">
      <dgm:prSet phldrT="[Text]" custT="1"/>
      <dgm:spPr/>
      <dgm:t>
        <a:bodyPr vert="vert270"/>
        <a:lstStyle/>
        <a:p>
          <a:r>
            <a:rPr lang="en-GB" sz="3600" dirty="0"/>
            <a:t>Male</a:t>
          </a:r>
        </a:p>
      </dgm:t>
    </dgm:pt>
    <dgm:pt modelId="{2F5A89F0-A39C-47F4-ACB7-6D0FBA678CD4}" type="parTrans" cxnId="{674DCDCF-0F65-4E59-BA61-D4296FFA17A6}">
      <dgm:prSet/>
      <dgm:spPr/>
      <dgm:t>
        <a:bodyPr/>
        <a:lstStyle/>
        <a:p>
          <a:endParaRPr lang="en-US" sz="2400"/>
        </a:p>
      </dgm:t>
    </dgm:pt>
    <dgm:pt modelId="{9896A08F-A65B-41FA-8754-E16F3B7B0FA0}" type="sibTrans" cxnId="{674DCDCF-0F65-4E59-BA61-D4296FFA17A6}">
      <dgm:prSet/>
      <dgm:spPr/>
      <dgm:t>
        <a:bodyPr/>
        <a:lstStyle/>
        <a:p>
          <a:endParaRPr lang="en-US" sz="2400"/>
        </a:p>
      </dgm:t>
    </dgm:pt>
    <dgm:pt modelId="{807FDD64-EB92-4CB6-8A7E-BBB4BE62C0A5}">
      <dgm:prSet phldrT="[Text]" custT="1"/>
      <dgm:spPr/>
      <dgm:t>
        <a:bodyPr vert="vert270"/>
        <a:lstStyle/>
        <a:p>
          <a:r>
            <a:rPr lang="en-GB" sz="3600" dirty="0"/>
            <a:t>Young </a:t>
          </a:r>
        </a:p>
      </dgm:t>
    </dgm:pt>
    <dgm:pt modelId="{B809FC45-43F5-4448-87C9-A4F8E9E6C061}" type="parTrans" cxnId="{174C4FF3-3C2F-4354-AF92-794C00B86133}">
      <dgm:prSet/>
      <dgm:spPr/>
      <dgm:t>
        <a:bodyPr/>
        <a:lstStyle/>
        <a:p>
          <a:endParaRPr lang="en-US" sz="2400"/>
        </a:p>
      </dgm:t>
    </dgm:pt>
    <dgm:pt modelId="{04A0BB1F-7615-429B-A31E-60DEC121CD3E}" type="sibTrans" cxnId="{174C4FF3-3C2F-4354-AF92-794C00B86133}">
      <dgm:prSet/>
      <dgm:spPr/>
      <dgm:t>
        <a:bodyPr/>
        <a:lstStyle/>
        <a:p>
          <a:endParaRPr lang="en-US" sz="2400"/>
        </a:p>
      </dgm:t>
    </dgm:pt>
    <dgm:pt modelId="{4439B160-8CA3-431C-B247-0720DB583D3E}">
      <dgm:prSet phldrT="[Text]" custT="1"/>
      <dgm:spPr/>
      <dgm:t>
        <a:bodyPr vert="vert270"/>
        <a:lstStyle/>
        <a:p>
          <a:r>
            <a:rPr lang="en-GB" sz="3600" dirty="0"/>
            <a:t>Middle Aged</a:t>
          </a:r>
        </a:p>
      </dgm:t>
    </dgm:pt>
    <dgm:pt modelId="{9684DA9E-3EED-43A8-BFD2-D70A2B297B8D}" type="parTrans" cxnId="{A7B24608-E713-4866-BB53-EE7C39E7ED10}">
      <dgm:prSet/>
      <dgm:spPr/>
      <dgm:t>
        <a:bodyPr/>
        <a:lstStyle/>
        <a:p>
          <a:endParaRPr lang="en-US" sz="2400"/>
        </a:p>
      </dgm:t>
    </dgm:pt>
    <dgm:pt modelId="{3080136B-7870-492D-9321-5A4C8A159217}" type="sibTrans" cxnId="{A7B24608-E713-4866-BB53-EE7C39E7ED10}">
      <dgm:prSet/>
      <dgm:spPr/>
      <dgm:t>
        <a:bodyPr/>
        <a:lstStyle/>
        <a:p>
          <a:endParaRPr lang="en-US" sz="2400"/>
        </a:p>
      </dgm:t>
    </dgm:pt>
    <dgm:pt modelId="{B096A204-5661-4C32-8E0A-9AC803001B4B}">
      <dgm:prSet phldrT="[Text]" custT="1"/>
      <dgm:spPr/>
      <dgm:t>
        <a:bodyPr vert="vert270"/>
        <a:lstStyle/>
        <a:p>
          <a:r>
            <a:rPr lang="en-GB" sz="3600" dirty="0"/>
            <a:t>Older</a:t>
          </a:r>
        </a:p>
      </dgm:t>
    </dgm:pt>
    <dgm:pt modelId="{D33579F5-D613-4302-BEDA-19B332B39532}" type="parTrans" cxnId="{F1959C0B-06B0-4FC7-82A7-B5FE00832062}">
      <dgm:prSet/>
      <dgm:spPr/>
      <dgm:t>
        <a:bodyPr/>
        <a:lstStyle/>
        <a:p>
          <a:endParaRPr lang="en-US" sz="2400"/>
        </a:p>
      </dgm:t>
    </dgm:pt>
    <dgm:pt modelId="{8F8686EB-C068-409A-89E8-BEB3FC455E8D}" type="sibTrans" cxnId="{F1959C0B-06B0-4FC7-82A7-B5FE00832062}">
      <dgm:prSet/>
      <dgm:spPr/>
      <dgm:t>
        <a:bodyPr/>
        <a:lstStyle/>
        <a:p>
          <a:endParaRPr lang="en-US" sz="2400"/>
        </a:p>
      </dgm:t>
    </dgm:pt>
    <dgm:pt modelId="{005DFFC6-F931-4822-96B0-77F262DCB577}">
      <dgm:prSet phldrT="[Text]" custT="1"/>
      <dgm:spPr/>
      <dgm:t>
        <a:bodyPr/>
        <a:lstStyle/>
        <a:p>
          <a:r>
            <a:rPr lang="en-GB" sz="4000" dirty="0"/>
            <a:t>Income</a:t>
          </a:r>
        </a:p>
      </dgm:t>
    </dgm:pt>
    <dgm:pt modelId="{EFC1C8CC-C373-4E2F-A56D-FB5D2CA4FEA4}" type="parTrans" cxnId="{8B4C6DC8-2590-474F-8F6D-6D1A957BBCE0}">
      <dgm:prSet/>
      <dgm:spPr/>
      <dgm:t>
        <a:bodyPr/>
        <a:lstStyle/>
        <a:p>
          <a:endParaRPr lang="en-US" sz="2400"/>
        </a:p>
      </dgm:t>
    </dgm:pt>
    <dgm:pt modelId="{01D9DA75-F776-40C5-97F9-433F157C9C9C}" type="sibTrans" cxnId="{8B4C6DC8-2590-474F-8F6D-6D1A957BBCE0}">
      <dgm:prSet/>
      <dgm:spPr/>
      <dgm:t>
        <a:bodyPr/>
        <a:lstStyle/>
        <a:p>
          <a:endParaRPr lang="en-US" sz="2400"/>
        </a:p>
      </dgm:t>
    </dgm:pt>
    <dgm:pt modelId="{F956B819-EA05-4E19-9E35-D2A8D9D69459}">
      <dgm:prSet phldrT="[Text]" custT="1"/>
      <dgm:spPr/>
      <dgm:t>
        <a:bodyPr vert="vert270"/>
        <a:lstStyle/>
        <a:p>
          <a:r>
            <a:rPr lang="en-GB" sz="3600" dirty="0"/>
            <a:t>Lower</a:t>
          </a:r>
        </a:p>
      </dgm:t>
    </dgm:pt>
    <dgm:pt modelId="{E8DE37D6-B402-4CAC-A85C-A731628B59C1}" type="parTrans" cxnId="{C401CF43-82D6-4D41-8179-366A4C2AC2D2}">
      <dgm:prSet/>
      <dgm:spPr/>
      <dgm:t>
        <a:bodyPr/>
        <a:lstStyle/>
        <a:p>
          <a:endParaRPr lang="en-US" sz="2400"/>
        </a:p>
      </dgm:t>
    </dgm:pt>
    <dgm:pt modelId="{21ECF81B-AFD2-47D4-BCF1-FF4E27E5F11A}" type="sibTrans" cxnId="{C401CF43-82D6-4D41-8179-366A4C2AC2D2}">
      <dgm:prSet/>
      <dgm:spPr/>
      <dgm:t>
        <a:bodyPr/>
        <a:lstStyle/>
        <a:p>
          <a:endParaRPr lang="en-US" sz="2400"/>
        </a:p>
      </dgm:t>
    </dgm:pt>
    <dgm:pt modelId="{E5F80E61-7DE0-483C-AAFF-FE9B708147DF}">
      <dgm:prSet phldrT="[Text]" custT="1"/>
      <dgm:spPr/>
      <dgm:t>
        <a:bodyPr vert="vert270"/>
        <a:lstStyle/>
        <a:p>
          <a:r>
            <a:rPr lang="en-GB" sz="3600" dirty="0"/>
            <a:t>Mid</a:t>
          </a:r>
        </a:p>
      </dgm:t>
    </dgm:pt>
    <dgm:pt modelId="{4AB0A12E-D8CA-442D-BAB8-D67A829CDE59}" type="parTrans" cxnId="{79EE23C7-E72A-43E4-B79A-4D5746E5A872}">
      <dgm:prSet/>
      <dgm:spPr/>
      <dgm:t>
        <a:bodyPr/>
        <a:lstStyle/>
        <a:p>
          <a:endParaRPr lang="en-US" sz="2400"/>
        </a:p>
      </dgm:t>
    </dgm:pt>
    <dgm:pt modelId="{541C08D8-8DA7-4DFE-85F5-A21A25A38F0D}" type="sibTrans" cxnId="{79EE23C7-E72A-43E4-B79A-4D5746E5A872}">
      <dgm:prSet/>
      <dgm:spPr/>
      <dgm:t>
        <a:bodyPr/>
        <a:lstStyle/>
        <a:p>
          <a:endParaRPr lang="en-US" sz="2400"/>
        </a:p>
      </dgm:t>
    </dgm:pt>
    <dgm:pt modelId="{1781C7D4-93D5-435D-BCBC-538D6521EC32}">
      <dgm:prSet phldrT="[Text]" custT="1"/>
      <dgm:spPr/>
      <dgm:t>
        <a:bodyPr vert="vert270"/>
        <a:lstStyle/>
        <a:p>
          <a:r>
            <a:rPr lang="en-GB" sz="3600" dirty="0"/>
            <a:t>Car</a:t>
          </a:r>
        </a:p>
      </dgm:t>
    </dgm:pt>
    <dgm:pt modelId="{5D47AE90-61B0-4AFE-9EE7-3637527E6B4C}" type="parTrans" cxnId="{48F9E70E-E780-42F0-AA06-8355F433CF2F}">
      <dgm:prSet/>
      <dgm:spPr/>
      <dgm:t>
        <a:bodyPr/>
        <a:lstStyle/>
        <a:p>
          <a:endParaRPr lang="en-US" sz="2400"/>
        </a:p>
      </dgm:t>
    </dgm:pt>
    <dgm:pt modelId="{F0827748-860C-4BD9-BEBE-14A225C0CCAA}" type="sibTrans" cxnId="{48F9E70E-E780-42F0-AA06-8355F433CF2F}">
      <dgm:prSet/>
      <dgm:spPr/>
      <dgm:t>
        <a:bodyPr/>
        <a:lstStyle/>
        <a:p>
          <a:endParaRPr lang="en-US" sz="2400"/>
        </a:p>
      </dgm:t>
    </dgm:pt>
    <dgm:pt modelId="{E3640494-630C-4388-BC2D-B7456B559685}">
      <dgm:prSet phldrT="[Text]" custT="1"/>
      <dgm:spPr/>
      <dgm:t>
        <a:bodyPr vert="vert270"/>
        <a:lstStyle/>
        <a:p>
          <a:r>
            <a:rPr lang="en-GB" sz="3600" baseline="0" dirty="0"/>
            <a:t>AVRS</a:t>
          </a:r>
        </a:p>
        <a:p>
          <a:r>
            <a:rPr lang="en-GB" sz="3600" baseline="0" dirty="0"/>
            <a:t>(by tier)</a:t>
          </a:r>
          <a:endParaRPr lang="en-GB" sz="3600" dirty="0"/>
        </a:p>
      </dgm:t>
    </dgm:pt>
    <dgm:pt modelId="{2C87C5F3-D80E-4CAF-9D0A-70BE48E6DC31}" type="parTrans" cxnId="{508FFAAA-F2AD-405F-8A98-A64446593886}">
      <dgm:prSet/>
      <dgm:spPr/>
      <dgm:t>
        <a:bodyPr/>
        <a:lstStyle/>
        <a:p>
          <a:endParaRPr lang="en-US" sz="2400"/>
        </a:p>
      </dgm:t>
    </dgm:pt>
    <dgm:pt modelId="{13EB4684-DFBB-4FE0-8C74-27011EB343A7}" type="sibTrans" cxnId="{508FFAAA-F2AD-405F-8A98-A64446593886}">
      <dgm:prSet/>
      <dgm:spPr/>
      <dgm:t>
        <a:bodyPr/>
        <a:lstStyle/>
        <a:p>
          <a:endParaRPr lang="en-US" sz="2400"/>
        </a:p>
      </dgm:t>
    </dgm:pt>
    <dgm:pt modelId="{DE7BAEFF-5C22-4F17-A8F2-6EBC9D6463CC}">
      <dgm:prSet phldrT="[Text]" custT="1"/>
      <dgm:spPr/>
      <dgm:t>
        <a:bodyPr vert="vert270"/>
        <a:lstStyle/>
        <a:p>
          <a:r>
            <a:rPr lang="en-GB" sz="3600" dirty="0"/>
            <a:t>Commuting (HBW)</a:t>
          </a:r>
        </a:p>
      </dgm:t>
    </dgm:pt>
    <dgm:pt modelId="{F3D50CEF-EB80-4770-8AC2-99ED8466FA8B}" type="parTrans" cxnId="{F74C3338-5542-455E-A83E-DEB591376AFF}">
      <dgm:prSet/>
      <dgm:spPr/>
      <dgm:t>
        <a:bodyPr/>
        <a:lstStyle/>
        <a:p>
          <a:endParaRPr lang="en-US" sz="2400"/>
        </a:p>
      </dgm:t>
    </dgm:pt>
    <dgm:pt modelId="{D6A5313D-F6BB-47E8-BDA5-F824ED9082CB}" type="sibTrans" cxnId="{F74C3338-5542-455E-A83E-DEB591376AFF}">
      <dgm:prSet/>
      <dgm:spPr/>
      <dgm:t>
        <a:bodyPr/>
        <a:lstStyle/>
        <a:p>
          <a:endParaRPr lang="en-US" sz="2400"/>
        </a:p>
      </dgm:t>
    </dgm:pt>
    <dgm:pt modelId="{7B4485B1-C372-46AA-B4E3-5610A66CDD3C}">
      <dgm:prSet phldrT="[Text]" custT="1"/>
      <dgm:spPr/>
      <dgm:t>
        <a:bodyPr vert="vert270"/>
        <a:lstStyle/>
        <a:p>
          <a:r>
            <a:rPr lang="en-GB" sz="4000" dirty="0"/>
            <a:t>Value of Time</a:t>
          </a:r>
        </a:p>
      </dgm:t>
    </dgm:pt>
    <dgm:pt modelId="{E7A7571E-D9B7-456A-BD9B-4B28EB7C7E5D}" type="sibTrans" cxnId="{C60D1F32-C9CB-4AF6-A4FC-57DBC4E54195}">
      <dgm:prSet/>
      <dgm:spPr/>
      <dgm:t>
        <a:bodyPr/>
        <a:lstStyle/>
        <a:p>
          <a:endParaRPr lang="en-GB" sz="2400"/>
        </a:p>
      </dgm:t>
    </dgm:pt>
    <dgm:pt modelId="{E2F5788B-B6D9-41E0-BD07-3A90E88B8B4A}" type="parTrans" cxnId="{C60D1F32-C9CB-4AF6-A4FC-57DBC4E54195}">
      <dgm:prSet/>
      <dgm:spPr/>
      <dgm:t>
        <a:bodyPr/>
        <a:lstStyle/>
        <a:p>
          <a:endParaRPr lang="en-GB" sz="2400"/>
        </a:p>
      </dgm:t>
    </dgm:pt>
    <dgm:pt modelId="{A0E1F296-B6E7-43D3-8D7A-AD5D5B495D39}">
      <dgm:prSet phldrT="[Text]" custT="1"/>
      <dgm:spPr/>
      <dgm:t>
        <a:bodyPr vert="vert270"/>
        <a:lstStyle/>
        <a:p>
          <a:r>
            <a:rPr lang="en-GB" sz="3600" dirty="0"/>
            <a:t>Other</a:t>
          </a:r>
        </a:p>
        <a:p>
          <a:r>
            <a:rPr lang="en-GB" sz="3600" dirty="0"/>
            <a:t>(HBO, NHB)</a:t>
          </a:r>
        </a:p>
      </dgm:t>
    </dgm:pt>
    <dgm:pt modelId="{D72AA8BD-9B77-4C5E-ACD3-C995FC74DE2B}" type="parTrans" cxnId="{232D8295-584F-46B5-A78F-FC9D6664D1FA}">
      <dgm:prSet/>
      <dgm:spPr/>
      <dgm:t>
        <a:bodyPr/>
        <a:lstStyle/>
        <a:p>
          <a:endParaRPr lang="en-US" sz="2400"/>
        </a:p>
      </dgm:t>
    </dgm:pt>
    <dgm:pt modelId="{8688C8AC-F253-415E-8718-84F19F384277}" type="sibTrans" cxnId="{232D8295-584F-46B5-A78F-FC9D6664D1FA}">
      <dgm:prSet/>
      <dgm:spPr/>
      <dgm:t>
        <a:bodyPr/>
        <a:lstStyle/>
        <a:p>
          <a:endParaRPr lang="en-US" sz="2400"/>
        </a:p>
      </dgm:t>
    </dgm:pt>
    <dgm:pt modelId="{B9B5F45E-2AA1-4E26-873E-F86C92B9A19D}">
      <dgm:prSet phldrT="[Text]" custT="1"/>
      <dgm:spPr/>
      <dgm:t>
        <a:bodyPr/>
        <a:lstStyle/>
        <a:p>
          <a:r>
            <a:rPr lang="en-GB" sz="4000" dirty="0"/>
            <a:t>Purpose</a:t>
          </a:r>
        </a:p>
      </dgm:t>
    </dgm:pt>
    <dgm:pt modelId="{9F07DCB3-E13A-4AC5-B9EA-46253BD17E84}" type="sibTrans" cxnId="{9B8CC773-7443-4C63-BF6E-A1D5E1CA2401}">
      <dgm:prSet/>
      <dgm:spPr/>
      <dgm:t>
        <a:bodyPr/>
        <a:lstStyle/>
        <a:p>
          <a:endParaRPr lang="en-GB" sz="2400"/>
        </a:p>
      </dgm:t>
    </dgm:pt>
    <dgm:pt modelId="{4EBF7EF1-6DF5-4EC4-BF73-036590B320DF}" type="parTrans" cxnId="{9B8CC773-7443-4C63-BF6E-A1D5E1CA2401}">
      <dgm:prSet/>
      <dgm:spPr/>
      <dgm:t>
        <a:bodyPr/>
        <a:lstStyle/>
        <a:p>
          <a:endParaRPr lang="en-GB" sz="2400"/>
        </a:p>
      </dgm:t>
    </dgm:pt>
    <dgm:pt modelId="{E8A7460D-204D-43AF-81E4-28D03E04BFBE}">
      <dgm:prSet phldrT="[Text]" custT="1"/>
      <dgm:spPr/>
      <dgm:t>
        <a:bodyPr vert="vert270"/>
        <a:lstStyle/>
        <a:p>
          <a:r>
            <a:rPr lang="en-GB" sz="4000" dirty="0"/>
            <a:t>Attitude to AVRS</a:t>
          </a:r>
        </a:p>
      </dgm:t>
    </dgm:pt>
    <dgm:pt modelId="{7796169D-CDA2-42B4-BE77-E706C40217E2}" type="parTrans" cxnId="{6EDE2306-CF56-43E4-8A68-51409B896F82}">
      <dgm:prSet/>
      <dgm:spPr/>
      <dgm:t>
        <a:bodyPr/>
        <a:lstStyle/>
        <a:p>
          <a:endParaRPr lang="en-GB"/>
        </a:p>
      </dgm:t>
    </dgm:pt>
    <dgm:pt modelId="{DCD57853-FAF7-468A-8754-E7B8C2798DDD}" type="sibTrans" cxnId="{6EDE2306-CF56-43E4-8A68-51409B896F82}">
      <dgm:prSet/>
      <dgm:spPr/>
      <dgm:t>
        <a:bodyPr/>
        <a:lstStyle/>
        <a:p>
          <a:endParaRPr lang="en-GB"/>
        </a:p>
      </dgm:t>
    </dgm:pt>
    <dgm:pt modelId="{E3B1F35B-3C94-49B5-9B23-0874E302BAB8}">
      <dgm:prSet phldrT="[Text]" custT="1"/>
      <dgm:spPr/>
      <dgm:t>
        <a:bodyPr vert="vert270"/>
        <a:lstStyle/>
        <a:p>
          <a:r>
            <a:rPr lang="en-GB" sz="3600" dirty="0"/>
            <a:t>Bus</a:t>
          </a:r>
        </a:p>
      </dgm:t>
    </dgm:pt>
    <dgm:pt modelId="{2638ADC9-BD3C-4BFD-81F1-56D77D9CE8DB}" type="parTrans" cxnId="{174141E3-6C46-43EC-ADAB-DB082A038890}">
      <dgm:prSet/>
      <dgm:spPr/>
      <dgm:t>
        <a:bodyPr/>
        <a:lstStyle/>
        <a:p>
          <a:endParaRPr lang="en-GB"/>
        </a:p>
      </dgm:t>
    </dgm:pt>
    <dgm:pt modelId="{A44D5800-50FA-4396-9993-75385A3D5CF9}" type="sibTrans" cxnId="{174141E3-6C46-43EC-ADAB-DB082A038890}">
      <dgm:prSet/>
      <dgm:spPr/>
      <dgm:t>
        <a:bodyPr/>
        <a:lstStyle/>
        <a:p>
          <a:endParaRPr lang="en-GB"/>
        </a:p>
      </dgm:t>
    </dgm:pt>
    <dgm:pt modelId="{ADE4BC6C-F1BD-490A-A6E2-DC4DFF939365}">
      <dgm:prSet phldrT="[Text]" custT="1"/>
      <dgm:spPr/>
      <dgm:t>
        <a:bodyPr vert="vert270"/>
        <a:lstStyle/>
        <a:p>
          <a:r>
            <a:rPr lang="en-GB" sz="3600" dirty="0"/>
            <a:t>Employers Business (EB)</a:t>
          </a:r>
        </a:p>
      </dgm:t>
    </dgm:pt>
    <dgm:pt modelId="{BB2F455B-B70A-4646-BA9D-AE05BE4C15DB}" type="parTrans" cxnId="{4F526112-7402-4EDC-B4E4-DF8C1004570B}">
      <dgm:prSet/>
      <dgm:spPr/>
      <dgm:t>
        <a:bodyPr/>
        <a:lstStyle/>
        <a:p>
          <a:endParaRPr lang="en-GB"/>
        </a:p>
      </dgm:t>
    </dgm:pt>
    <dgm:pt modelId="{B59975BD-83C3-4073-99CE-396161F62B65}" type="sibTrans" cxnId="{4F526112-7402-4EDC-B4E4-DF8C1004570B}">
      <dgm:prSet/>
      <dgm:spPr/>
      <dgm:t>
        <a:bodyPr/>
        <a:lstStyle/>
        <a:p>
          <a:endParaRPr lang="en-GB"/>
        </a:p>
      </dgm:t>
    </dgm:pt>
    <dgm:pt modelId="{4C110EB2-BA50-4DF8-806C-8B6CD3B5A8BA}">
      <dgm:prSet phldrT="[Text]" custT="1"/>
      <dgm:spPr/>
      <dgm:t>
        <a:bodyPr vert="vert270"/>
        <a:lstStyle/>
        <a:p>
          <a:r>
            <a:rPr lang="en-GB" sz="4000" dirty="0"/>
            <a:t>Parking cost</a:t>
          </a:r>
        </a:p>
      </dgm:t>
    </dgm:pt>
    <dgm:pt modelId="{44F73A27-535E-4866-9931-18B262A52739}" type="parTrans" cxnId="{41932B08-173F-4995-BFC4-BF0108105E89}">
      <dgm:prSet/>
      <dgm:spPr/>
      <dgm:t>
        <a:bodyPr/>
        <a:lstStyle/>
        <a:p>
          <a:endParaRPr lang="en-GB"/>
        </a:p>
      </dgm:t>
    </dgm:pt>
    <dgm:pt modelId="{73670227-7B8E-4C16-852D-971DAC6AF1BE}" type="sibTrans" cxnId="{41932B08-173F-4995-BFC4-BF0108105E89}">
      <dgm:prSet/>
      <dgm:spPr/>
      <dgm:t>
        <a:bodyPr/>
        <a:lstStyle/>
        <a:p>
          <a:endParaRPr lang="en-GB"/>
        </a:p>
      </dgm:t>
    </dgm:pt>
    <dgm:pt modelId="{4368E953-EA20-45DD-8D9B-92930A764A32}">
      <dgm:prSet phldrT="[Text]" custT="1"/>
      <dgm:spPr/>
      <dgm:t>
        <a:bodyPr vert="vert270"/>
        <a:lstStyle/>
        <a:p>
          <a:r>
            <a:rPr lang="en-GB" sz="4000" dirty="0"/>
            <a:t>Assistance needed</a:t>
          </a:r>
        </a:p>
      </dgm:t>
    </dgm:pt>
    <dgm:pt modelId="{9E6F71E5-7BF7-4E05-8AFE-3304993AD9D8}" type="parTrans" cxnId="{915A3F5D-8824-4238-A571-FBD66C2C50C8}">
      <dgm:prSet/>
      <dgm:spPr/>
      <dgm:t>
        <a:bodyPr/>
        <a:lstStyle/>
        <a:p>
          <a:endParaRPr lang="en-GB"/>
        </a:p>
      </dgm:t>
    </dgm:pt>
    <dgm:pt modelId="{78F60F96-8DD1-4DE4-9582-84C7E834DFEB}" type="sibTrans" cxnId="{915A3F5D-8824-4238-A571-FBD66C2C50C8}">
      <dgm:prSet/>
      <dgm:spPr/>
      <dgm:t>
        <a:bodyPr/>
        <a:lstStyle/>
        <a:p>
          <a:endParaRPr lang="en-GB"/>
        </a:p>
      </dgm:t>
    </dgm:pt>
    <dgm:pt modelId="{D1EE83F0-C6AB-4F56-BAC4-1587C6825832}">
      <dgm:prSet phldrT="[Text]" custT="1"/>
      <dgm:spPr/>
      <dgm:t>
        <a:bodyPr vert="vert270"/>
        <a:lstStyle/>
        <a:p>
          <a:r>
            <a:rPr lang="en-GB" sz="4000" dirty="0"/>
            <a:t>Other</a:t>
          </a:r>
        </a:p>
      </dgm:t>
    </dgm:pt>
    <dgm:pt modelId="{2772500D-77F8-46F2-B77B-728DA8864741}" type="parTrans" cxnId="{C1840D6A-4FAD-4634-8E51-EFE1856F40BB}">
      <dgm:prSet/>
      <dgm:spPr/>
      <dgm:t>
        <a:bodyPr/>
        <a:lstStyle/>
        <a:p>
          <a:endParaRPr lang="en-GB"/>
        </a:p>
      </dgm:t>
    </dgm:pt>
    <dgm:pt modelId="{E338BFAF-0E1E-4A84-811C-6D10C2D93C33}" type="sibTrans" cxnId="{C1840D6A-4FAD-4634-8E51-EFE1856F40BB}">
      <dgm:prSet/>
      <dgm:spPr/>
      <dgm:t>
        <a:bodyPr/>
        <a:lstStyle/>
        <a:p>
          <a:endParaRPr lang="en-GB"/>
        </a:p>
      </dgm:t>
    </dgm:pt>
    <dgm:pt modelId="{97AF820D-3EA0-4371-A223-54936216A5CE}">
      <dgm:prSet phldrT="[Text]" custT="1"/>
      <dgm:spPr/>
      <dgm:t>
        <a:bodyPr vert="vert270"/>
        <a:lstStyle/>
        <a:p>
          <a:r>
            <a:rPr lang="en-GB" sz="3600" dirty="0"/>
            <a:t>Higher</a:t>
          </a:r>
        </a:p>
      </dgm:t>
    </dgm:pt>
    <dgm:pt modelId="{1BA8B95E-54ED-4533-AA2C-32DFBE447CDA}" type="parTrans" cxnId="{16CD8FDA-4824-429E-AF45-805512F6510F}">
      <dgm:prSet/>
      <dgm:spPr/>
      <dgm:t>
        <a:bodyPr/>
        <a:lstStyle/>
        <a:p>
          <a:endParaRPr lang="en-GB"/>
        </a:p>
      </dgm:t>
    </dgm:pt>
    <dgm:pt modelId="{8EEBD62B-421C-42D6-841D-826035C14FAB}" type="sibTrans" cxnId="{16CD8FDA-4824-429E-AF45-805512F6510F}">
      <dgm:prSet/>
      <dgm:spPr/>
      <dgm:t>
        <a:bodyPr/>
        <a:lstStyle/>
        <a:p>
          <a:endParaRPr lang="en-GB"/>
        </a:p>
      </dgm:t>
    </dgm:pt>
    <dgm:pt modelId="{5C41E27E-F6DC-47E4-B814-8C15E3ED846B}">
      <dgm:prSet phldrT="[Text]" custT="1"/>
      <dgm:spPr/>
      <dgm:t>
        <a:bodyPr/>
        <a:lstStyle/>
        <a:p>
          <a:r>
            <a:rPr lang="en-GB" sz="4000" dirty="0"/>
            <a:t>Transport Mode</a:t>
          </a:r>
        </a:p>
      </dgm:t>
    </dgm:pt>
    <dgm:pt modelId="{EE07B898-5695-40C6-994B-E56D80C3E5DA}" type="sibTrans" cxnId="{B2FCC640-B5C4-4DD8-9892-E83F42FB73AE}">
      <dgm:prSet/>
      <dgm:spPr/>
      <dgm:t>
        <a:bodyPr/>
        <a:lstStyle/>
        <a:p>
          <a:endParaRPr lang="en-GB" sz="2400"/>
        </a:p>
      </dgm:t>
    </dgm:pt>
    <dgm:pt modelId="{48BBF1B4-8CCB-4189-8C91-80CBD69F5EDD}" type="parTrans" cxnId="{B2FCC640-B5C4-4DD8-9892-E83F42FB73AE}">
      <dgm:prSet/>
      <dgm:spPr/>
      <dgm:t>
        <a:bodyPr/>
        <a:lstStyle/>
        <a:p>
          <a:endParaRPr lang="en-GB" sz="2400"/>
        </a:p>
      </dgm:t>
    </dgm:pt>
    <dgm:pt modelId="{D659E9B2-A630-40F5-9ADE-F860FA226FE3}">
      <dgm:prSet phldrT="[Text]" custT="1"/>
      <dgm:spPr/>
      <dgm:t>
        <a:bodyPr vert="vert270"/>
        <a:lstStyle/>
        <a:p>
          <a:r>
            <a:rPr lang="en-GB" sz="3600" dirty="0"/>
            <a:t>Car Passenger</a:t>
          </a:r>
        </a:p>
      </dgm:t>
    </dgm:pt>
    <dgm:pt modelId="{3A07A5E5-FEB1-45F9-ACD0-DAA98493A711}" type="parTrans" cxnId="{85A0AB68-6449-4CA2-9F00-484B7866987E}">
      <dgm:prSet/>
      <dgm:spPr/>
      <dgm:t>
        <a:bodyPr/>
        <a:lstStyle/>
        <a:p>
          <a:endParaRPr lang="en-GB"/>
        </a:p>
      </dgm:t>
    </dgm:pt>
    <dgm:pt modelId="{426AB88A-1D0C-4568-8FC8-D25276A375DB}" type="sibTrans" cxnId="{85A0AB68-6449-4CA2-9F00-484B7866987E}">
      <dgm:prSet/>
      <dgm:spPr/>
      <dgm:t>
        <a:bodyPr/>
        <a:lstStyle/>
        <a:p>
          <a:endParaRPr lang="en-GB"/>
        </a:p>
      </dgm:t>
    </dgm:pt>
    <dgm:pt modelId="{91BEE84B-3DEE-4269-8651-D2073AB533FB}">
      <dgm:prSet phldrT="[Text]" custT="1"/>
      <dgm:spPr/>
      <dgm:t>
        <a:bodyPr vert="vert270"/>
        <a:lstStyle/>
        <a:p>
          <a:r>
            <a:rPr lang="en-GB" sz="4000" dirty="0"/>
            <a:t>Internal / External</a:t>
          </a:r>
        </a:p>
      </dgm:t>
    </dgm:pt>
    <dgm:pt modelId="{1E57C237-C9DB-4B5B-82DB-E78F8F48CB3C}" type="parTrans" cxnId="{5849D9B0-A2CC-47C8-A436-A8454C468B3F}">
      <dgm:prSet/>
      <dgm:spPr/>
      <dgm:t>
        <a:bodyPr/>
        <a:lstStyle/>
        <a:p>
          <a:endParaRPr lang="en-GB"/>
        </a:p>
      </dgm:t>
    </dgm:pt>
    <dgm:pt modelId="{BFE66A8C-10E3-434D-B83F-3BB2F6D3E259}" type="sibTrans" cxnId="{5849D9B0-A2CC-47C8-A436-A8454C468B3F}">
      <dgm:prSet/>
      <dgm:spPr/>
      <dgm:t>
        <a:bodyPr/>
        <a:lstStyle/>
        <a:p>
          <a:endParaRPr lang="en-GB"/>
        </a:p>
      </dgm:t>
    </dgm:pt>
    <dgm:pt modelId="{5BC47659-A356-45B9-A1C9-16667130B33A}" type="pres">
      <dgm:prSet presAssocID="{6538C240-F127-4601-927A-0A1B46C1FB7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C3C36C0-139A-43AF-BA7C-E1594CBBC60C}" type="pres">
      <dgm:prSet presAssocID="{9B96C0B2-DEDB-480D-B1FA-45FA266780C8}" presName="vertOne" presStyleCnt="0"/>
      <dgm:spPr/>
    </dgm:pt>
    <dgm:pt modelId="{998A3ED8-5734-4D27-99DA-72320FEA3148}" type="pres">
      <dgm:prSet presAssocID="{9B96C0B2-DEDB-480D-B1FA-45FA266780C8}" presName="txOne" presStyleLbl="node0" presStyleIdx="0" presStyleCnt="1">
        <dgm:presLayoutVars>
          <dgm:chPref val="3"/>
        </dgm:presLayoutVars>
      </dgm:prSet>
      <dgm:spPr/>
    </dgm:pt>
    <dgm:pt modelId="{B9568B89-2B1C-4B8F-A6DE-73294CD97DF5}" type="pres">
      <dgm:prSet presAssocID="{9B96C0B2-DEDB-480D-B1FA-45FA266780C8}" presName="parTransOne" presStyleCnt="0"/>
      <dgm:spPr/>
    </dgm:pt>
    <dgm:pt modelId="{A7A54540-43D4-4BEB-A40F-C1CCCA3845C3}" type="pres">
      <dgm:prSet presAssocID="{9B96C0B2-DEDB-480D-B1FA-45FA266780C8}" presName="horzOne" presStyleCnt="0"/>
      <dgm:spPr/>
    </dgm:pt>
    <dgm:pt modelId="{8C11C3CE-C97C-425A-8F17-5A38885E597F}" type="pres">
      <dgm:prSet presAssocID="{2EE87E61-F0E9-427F-A060-1AAADC9217AA}" presName="vertTwo" presStyleCnt="0"/>
      <dgm:spPr/>
    </dgm:pt>
    <dgm:pt modelId="{4687C7B4-64A1-4F14-AC05-B9F5F776B700}" type="pres">
      <dgm:prSet presAssocID="{2EE87E61-F0E9-427F-A060-1AAADC9217AA}" presName="txTwo" presStyleLbl="node2" presStyleIdx="0" presStyleCnt="6">
        <dgm:presLayoutVars>
          <dgm:chPref val="3"/>
        </dgm:presLayoutVars>
      </dgm:prSet>
      <dgm:spPr/>
    </dgm:pt>
    <dgm:pt modelId="{A9A80E2C-F263-4D7A-95CE-58DDF59D8A9C}" type="pres">
      <dgm:prSet presAssocID="{2EE87E61-F0E9-427F-A060-1AAADC9217AA}" presName="parTransTwo" presStyleCnt="0"/>
      <dgm:spPr/>
    </dgm:pt>
    <dgm:pt modelId="{7FE6262A-6660-4FC3-821F-EB103878469E}" type="pres">
      <dgm:prSet presAssocID="{2EE87E61-F0E9-427F-A060-1AAADC9217AA}" presName="horzTwo" presStyleCnt="0"/>
      <dgm:spPr/>
    </dgm:pt>
    <dgm:pt modelId="{E83083C3-367F-4C15-B26E-DECA5E1B3B2F}" type="pres">
      <dgm:prSet presAssocID="{E0FE4BAB-469A-4115-9927-0E2BE77953C3}" presName="vertThree" presStyleCnt="0"/>
      <dgm:spPr/>
    </dgm:pt>
    <dgm:pt modelId="{7FFD67F0-99E0-4DD0-A4ED-6AB96176B854}" type="pres">
      <dgm:prSet presAssocID="{E0FE4BAB-469A-4115-9927-0E2BE77953C3}" presName="txThree" presStyleLbl="node3" presStyleIdx="0" presStyleCnt="20">
        <dgm:presLayoutVars>
          <dgm:chPref val="3"/>
        </dgm:presLayoutVars>
      </dgm:prSet>
      <dgm:spPr/>
    </dgm:pt>
    <dgm:pt modelId="{A991372A-E360-4258-999B-658E790CDF73}" type="pres">
      <dgm:prSet presAssocID="{E0FE4BAB-469A-4115-9927-0E2BE77953C3}" presName="horzThree" presStyleCnt="0"/>
      <dgm:spPr/>
    </dgm:pt>
    <dgm:pt modelId="{D5D5725F-CE3E-402E-BE8C-9F5048F26B02}" type="pres">
      <dgm:prSet presAssocID="{D1841041-F93A-4BA1-B8EF-E00B49F7715F}" presName="sibSpaceThree" presStyleCnt="0"/>
      <dgm:spPr/>
    </dgm:pt>
    <dgm:pt modelId="{1F9BEF8E-BE29-45F7-87C6-EABE14679F26}" type="pres">
      <dgm:prSet presAssocID="{12F47A88-A755-40B9-B15E-EEBF89DF88DD}" presName="vertThree" presStyleCnt="0"/>
      <dgm:spPr/>
    </dgm:pt>
    <dgm:pt modelId="{5C2DA9CD-27D1-4B91-985E-E5875A3191B1}" type="pres">
      <dgm:prSet presAssocID="{12F47A88-A755-40B9-B15E-EEBF89DF88DD}" presName="txThree" presStyleLbl="node3" presStyleIdx="1" presStyleCnt="20">
        <dgm:presLayoutVars>
          <dgm:chPref val="3"/>
        </dgm:presLayoutVars>
      </dgm:prSet>
      <dgm:spPr/>
    </dgm:pt>
    <dgm:pt modelId="{B5C50157-E8B9-4E0D-ACFC-ABD9FD3E97A9}" type="pres">
      <dgm:prSet presAssocID="{12F47A88-A755-40B9-B15E-EEBF89DF88DD}" presName="horzThree" presStyleCnt="0"/>
      <dgm:spPr/>
    </dgm:pt>
    <dgm:pt modelId="{69079081-F501-40C8-A5FE-B3EA292353B1}" type="pres">
      <dgm:prSet presAssocID="{86C92EB7-E75E-404F-9EFD-3A9AF4003B56}" presName="sibSpaceTwo" presStyleCnt="0"/>
      <dgm:spPr/>
    </dgm:pt>
    <dgm:pt modelId="{2D1C0F9C-CBFF-419B-BAF0-C963E8ED00F0}" type="pres">
      <dgm:prSet presAssocID="{BD024DB5-FF4C-408F-BE47-08C524819289}" presName="vertTwo" presStyleCnt="0"/>
      <dgm:spPr/>
    </dgm:pt>
    <dgm:pt modelId="{6C0A2D48-1CBB-447F-AFD4-894FCED5202B}" type="pres">
      <dgm:prSet presAssocID="{BD024DB5-FF4C-408F-BE47-08C524819289}" presName="txTwo" presStyleLbl="node2" presStyleIdx="1" presStyleCnt="6">
        <dgm:presLayoutVars>
          <dgm:chPref val="3"/>
        </dgm:presLayoutVars>
      </dgm:prSet>
      <dgm:spPr/>
    </dgm:pt>
    <dgm:pt modelId="{9D2C7AC4-0118-467B-B9B0-5944EC31FA6B}" type="pres">
      <dgm:prSet presAssocID="{BD024DB5-FF4C-408F-BE47-08C524819289}" presName="parTransTwo" presStyleCnt="0"/>
      <dgm:spPr/>
    </dgm:pt>
    <dgm:pt modelId="{1CB5023B-B80C-4744-93DF-7C27F6A553B6}" type="pres">
      <dgm:prSet presAssocID="{BD024DB5-FF4C-408F-BE47-08C524819289}" presName="horzTwo" presStyleCnt="0"/>
      <dgm:spPr/>
    </dgm:pt>
    <dgm:pt modelId="{16637D01-8DD5-4100-8DC5-1E2F3D96CB11}" type="pres">
      <dgm:prSet presAssocID="{807FDD64-EB92-4CB6-8A7E-BBB4BE62C0A5}" presName="vertThree" presStyleCnt="0"/>
      <dgm:spPr/>
    </dgm:pt>
    <dgm:pt modelId="{A2E45241-80E4-4122-B8E7-22C2BB89D756}" type="pres">
      <dgm:prSet presAssocID="{807FDD64-EB92-4CB6-8A7E-BBB4BE62C0A5}" presName="txThree" presStyleLbl="node3" presStyleIdx="2" presStyleCnt="20">
        <dgm:presLayoutVars>
          <dgm:chPref val="3"/>
        </dgm:presLayoutVars>
      </dgm:prSet>
      <dgm:spPr/>
    </dgm:pt>
    <dgm:pt modelId="{101C6A5C-0FEB-4E60-9238-8289854D0C9F}" type="pres">
      <dgm:prSet presAssocID="{807FDD64-EB92-4CB6-8A7E-BBB4BE62C0A5}" presName="horzThree" presStyleCnt="0"/>
      <dgm:spPr/>
    </dgm:pt>
    <dgm:pt modelId="{39D675BA-971E-4DFB-8CC0-7CB59E79ABAE}" type="pres">
      <dgm:prSet presAssocID="{04A0BB1F-7615-429B-A31E-60DEC121CD3E}" presName="sibSpaceThree" presStyleCnt="0"/>
      <dgm:spPr/>
    </dgm:pt>
    <dgm:pt modelId="{6348001C-7537-4B4D-BEA2-1EFF71F4B3AA}" type="pres">
      <dgm:prSet presAssocID="{4439B160-8CA3-431C-B247-0720DB583D3E}" presName="vertThree" presStyleCnt="0"/>
      <dgm:spPr/>
    </dgm:pt>
    <dgm:pt modelId="{EA2CF97B-24DE-482C-B413-E48DC531680E}" type="pres">
      <dgm:prSet presAssocID="{4439B160-8CA3-431C-B247-0720DB583D3E}" presName="txThree" presStyleLbl="node3" presStyleIdx="3" presStyleCnt="20">
        <dgm:presLayoutVars>
          <dgm:chPref val="3"/>
        </dgm:presLayoutVars>
      </dgm:prSet>
      <dgm:spPr/>
    </dgm:pt>
    <dgm:pt modelId="{3D38C452-28D9-484F-9350-461291FD0A24}" type="pres">
      <dgm:prSet presAssocID="{4439B160-8CA3-431C-B247-0720DB583D3E}" presName="horzThree" presStyleCnt="0"/>
      <dgm:spPr/>
    </dgm:pt>
    <dgm:pt modelId="{6BFB56D1-281E-4B9B-88E1-67E225F4A152}" type="pres">
      <dgm:prSet presAssocID="{3080136B-7870-492D-9321-5A4C8A159217}" presName="sibSpaceThree" presStyleCnt="0"/>
      <dgm:spPr/>
    </dgm:pt>
    <dgm:pt modelId="{0D63BADD-FD79-439A-9658-7106355C0BD6}" type="pres">
      <dgm:prSet presAssocID="{B096A204-5661-4C32-8E0A-9AC803001B4B}" presName="vertThree" presStyleCnt="0"/>
      <dgm:spPr/>
    </dgm:pt>
    <dgm:pt modelId="{5963EE28-9E6B-4510-95C7-B3D316E263E7}" type="pres">
      <dgm:prSet presAssocID="{B096A204-5661-4C32-8E0A-9AC803001B4B}" presName="txThree" presStyleLbl="node3" presStyleIdx="4" presStyleCnt="20">
        <dgm:presLayoutVars>
          <dgm:chPref val="3"/>
        </dgm:presLayoutVars>
      </dgm:prSet>
      <dgm:spPr/>
    </dgm:pt>
    <dgm:pt modelId="{4D7AFE2A-6AC2-4094-AAC0-098A7DE5295E}" type="pres">
      <dgm:prSet presAssocID="{B096A204-5661-4C32-8E0A-9AC803001B4B}" presName="horzThree" presStyleCnt="0"/>
      <dgm:spPr/>
    </dgm:pt>
    <dgm:pt modelId="{DBADFB66-2EFE-4E98-9AAA-F7BC81427E92}" type="pres">
      <dgm:prSet presAssocID="{E24F28F9-99C0-4442-9B79-C91FD97791B2}" presName="sibSpaceTwo" presStyleCnt="0"/>
      <dgm:spPr/>
    </dgm:pt>
    <dgm:pt modelId="{35B37859-076F-4861-B370-3F0B2AE4244E}" type="pres">
      <dgm:prSet presAssocID="{005DFFC6-F931-4822-96B0-77F262DCB577}" presName="vertTwo" presStyleCnt="0"/>
      <dgm:spPr/>
    </dgm:pt>
    <dgm:pt modelId="{452D185D-FC91-4AE4-A510-3007C1EBAF15}" type="pres">
      <dgm:prSet presAssocID="{005DFFC6-F931-4822-96B0-77F262DCB577}" presName="txTwo" presStyleLbl="node2" presStyleIdx="2" presStyleCnt="6">
        <dgm:presLayoutVars>
          <dgm:chPref val="3"/>
        </dgm:presLayoutVars>
      </dgm:prSet>
      <dgm:spPr/>
    </dgm:pt>
    <dgm:pt modelId="{0C1A5B51-AEB4-40A8-812C-E168A59870CE}" type="pres">
      <dgm:prSet presAssocID="{005DFFC6-F931-4822-96B0-77F262DCB577}" presName="parTransTwo" presStyleCnt="0"/>
      <dgm:spPr/>
    </dgm:pt>
    <dgm:pt modelId="{941BE062-9300-4A23-B61A-29026918D1D8}" type="pres">
      <dgm:prSet presAssocID="{005DFFC6-F931-4822-96B0-77F262DCB577}" presName="horzTwo" presStyleCnt="0"/>
      <dgm:spPr/>
    </dgm:pt>
    <dgm:pt modelId="{FFA2DFF5-3EE2-4248-A68E-6EC9DF976E86}" type="pres">
      <dgm:prSet presAssocID="{F956B819-EA05-4E19-9E35-D2A8D9D69459}" presName="vertThree" presStyleCnt="0"/>
      <dgm:spPr/>
    </dgm:pt>
    <dgm:pt modelId="{4CCF24E5-DEF5-4A36-A8C4-0ACCA77AA1D9}" type="pres">
      <dgm:prSet presAssocID="{F956B819-EA05-4E19-9E35-D2A8D9D69459}" presName="txThree" presStyleLbl="node3" presStyleIdx="5" presStyleCnt="20">
        <dgm:presLayoutVars>
          <dgm:chPref val="3"/>
        </dgm:presLayoutVars>
      </dgm:prSet>
      <dgm:spPr/>
    </dgm:pt>
    <dgm:pt modelId="{A82AE807-D066-4B04-B8DC-5D0C155A872D}" type="pres">
      <dgm:prSet presAssocID="{F956B819-EA05-4E19-9E35-D2A8D9D69459}" presName="horzThree" presStyleCnt="0"/>
      <dgm:spPr/>
    </dgm:pt>
    <dgm:pt modelId="{27E1C6A5-E9D5-45B0-9445-6792A902468F}" type="pres">
      <dgm:prSet presAssocID="{21ECF81B-AFD2-47D4-BCF1-FF4E27E5F11A}" presName="sibSpaceThree" presStyleCnt="0"/>
      <dgm:spPr/>
    </dgm:pt>
    <dgm:pt modelId="{97F2B16E-485B-4C9F-A106-CEF9DE74D1A4}" type="pres">
      <dgm:prSet presAssocID="{E5F80E61-7DE0-483C-AAFF-FE9B708147DF}" presName="vertThree" presStyleCnt="0"/>
      <dgm:spPr/>
    </dgm:pt>
    <dgm:pt modelId="{FCF9183C-81E6-4EF7-8DFE-FA13CD1DF763}" type="pres">
      <dgm:prSet presAssocID="{E5F80E61-7DE0-483C-AAFF-FE9B708147DF}" presName="txThree" presStyleLbl="node3" presStyleIdx="6" presStyleCnt="20">
        <dgm:presLayoutVars>
          <dgm:chPref val="3"/>
        </dgm:presLayoutVars>
      </dgm:prSet>
      <dgm:spPr/>
    </dgm:pt>
    <dgm:pt modelId="{A6DD6224-B94F-4943-A947-8CB46A0CE9CD}" type="pres">
      <dgm:prSet presAssocID="{E5F80E61-7DE0-483C-AAFF-FE9B708147DF}" presName="horzThree" presStyleCnt="0"/>
      <dgm:spPr/>
    </dgm:pt>
    <dgm:pt modelId="{B64DEEA0-F207-4CEF-8FCF-507951F4E100}" type="pres">
      <dgm:prSet presAssocID="{541C08D8-8DA7-4DFE-85F5-A21A25A38F0D}" presName="sibSpaceThree" presStyleCnt="0"/>
      <dgm:spPr/>
    </dgm:pt>
    <dgm:pt modelId="{61EA3CBD-809B-4444-B423-ED5B2742C2A1}" type="pres">
      <dgm:prSet presAssocID="{97AF820D-3EA0-4371-A223-54936216A5CE}" presName="vertThree" presStyleCnt="0"/>
      <dgm:spPr/>
    </dgm:pt>
    <dgm:pt modelId="{3A658D99-EF44-475F-B821-D6992F0780C6}" type="pres">
      <dgm:prSet presAssocID="{97AF820D-3EA0-4371-A223-54936216A5CE}" presName="txThree" presStyleLbl="node3" presStyleIdx="7" presStyleCnt="20">
        <dgm:presLayoutVars>
          <dgm:chPref val="3"/>
        </dgm:presLayoutVars>
      </dgm:prSet>
      <dgm:spPr/>
    </dgm:pt>
    <dgm:pt modelId="{E12A8EE9-5615-40E6-8A46-4B7DEA4E3475}" type="pres">
      <dgm:prSet presAssocID="{97AF820D-3EA0-4371-A223-54936216A5CE}" presName="horzThree" presStyleCnt="0"/>
      <dgm:spPr/>
    </dgm:pt>
    <dgm:pt modelId="{E7AE6EEA-35AB-4B24-858B-430847FC999B}" type="pres">
      <dgm:prSet presAssocID="{01D9DA75-F776-40C5-97F9-433F157C9C9C}" presName="sibSpaceTwo" presStyleCnt="0"/>
      <dgm:spPr/>
    </dgm:pt>
    <dgm:pt modelId="{0C94814D-CC85-4232-BB79-E39910FDAA1B}" type="pres">
      <dgm:prSet presAssocID="{B9B5F45E-2AA1-4E26-873E-F86C92B9A19D}" presName="vertTwo" presStyleCnt="0"/>
      <dgm:spPr/>
    </dgm:pt>
    <dgm:pt modelId="{018B154E-6321-4D5D-BC92-2ADA6985CCBD}" type="pres">
      <dgm:prSet presAssocID="{B9B5F45E-2AA1-4E26-873E-F86C92B9A19D}" presName="txTwo" presStyleLbl="node2" presStyleIdx="3" presStyleCnt="6">
        <dgm:presLayoutVars>
          <dgm:chPref val="3"/>
        </dgm:presLayoutVars>
      </dgm:prSet>
      <dgm:spPr/>
    </dgm:pt>
    <dgm:pt modelId="{79C0091F-4475-474B-BFB6-606096C2BFD6}" type="pres">
      <dgm:prSet presAssocID="{B9B5F45E-2AA1-4E26-873E-F86C92B9A19D}" presName="parTransTwo" presStyleCnt="0"/>
      <dgm:spPr/>
    </dgm:pt>
    <dgm:pt modelId="{7C7C577C-5928-438E-A5B4-428192352017}" type="pres">
      <dgm:prSet presAssocID="{B9B5F45E-2AA1-4E26-873E-F86C92B9A19D}" presName="horzTwo" presStyleCnt="0"/>
      <dgm:spPr/>
    </dgm:pt>
    <dgm:pt modelId="{24877465-88F4-4EF5-8976-1B2089650019}" type="pres">
      <dgm:prSet presAssocID="{DE7BAEFF-5C22-4F17-A8F2-6EBC9D6463CC}" presName="vertThree" presStyleCnt="0"/>
      <dgm:spPr/>
    </dgm:pt>
    <dgm:pt modelId="{9107D46E-C426-43D8-8829-244FC334A73B}" type="pres">
      <dgm:prSet presAssocID="{DE7BAEFF-5C22-4F17-A8F2-6EBC9D6463CC}" presName="txThree" presStyleLbl="node3" presStyleIdx="8" presStyleCnt="20">
        <dgm:presLayoutVars>
          <dgm:chPref val="3"/>
        </dgm:presLayoutVars>
      </dgm:prSet>
      <dgm:spPr/>
    </dgm:pt>
    <dgm:pt modelId="{7D57F11A-D12A-4285-A8CA-CA673FF2BB55}" type="pres">
      <dgm:prSet presAssocID="{DE7BAEFF-5C22-4F17-A8F2-6EBC9D6463CC}" presName="horzThree" presStyleCnt="0"/>
      <dgm:spPr/>
    </dgm:pt>
    <dgm:pt modelId="{381EC051-5F55-4242-967C-568325B648D1}" type="pres">
      <dgm:prSet presAssocID="{D6A5313D-F6BB-47E8-BDA5-F824ED9082CB}" presName="sibSpaceThree" presStyleCnt="0"/>
      <dgm:spPr/>
    </dgm:pt>
    <dgm:pt modelId="{92701B34-125C-4774-AAFB-CFBC2FB9A9F6}" type="pres">
      <dgm:prSet presAssocID="{A0E1F296-B6E7-43D3-8D7A-AD5D5B495D39}" presName="vertThree" presStyleCnt="0"/>
      <dgm:spPr/>
    </dgm:pt>
    <dgm:pt modelId="{9E18D173-8C5E-4060-B2AE-C7618A4697A0}" type="pres">
      <dgm:prSet presAssocID="{A0E1F296-B6E7-43D3-8D7A-AD5D5B495D39}" presName="txThree" presStyleLbl="node3" presStyleIdx="9" presStyleCnt="20">
        <dgm:presLayoutVars>
          <dgm:chPref val="3"/>
        </dgm:presLayoutVars>
      </dgm:prSet>
      <dgm:spPr/>
    </dgm:pt>
    <dgm:pt modelId="{CCCAE5A3-3176-48EA-9EB8-56F0BC454A06}" type="pres">
      <dgm:prSet presAssocID="{A0E1F296-B6E7-43D3-8D7A-AD5D5B495D39}" presName="horzThree" presStyleCnt="0"/>
      <dgm:spPr/>
    </dgm:pt>
    <dgm:pt modelId="{7FA5B8DD-2C6C-41FA-9F9D-03E36F86071D}" type="pres">
      <dgm:prSet presAssocID="{8688C8AC-F253-415E-8718-84F19F384277}" presName="sibSpaceThree" presStyleCnt="0"/>
      <dgm:spPr/>
    </dgm:pt>
    <dgm:pt modelId="{7D8B68E7-000B-45BD-9EAB-52254061DA08}" type="pres">
      <dgm:prSet presAssocID="{ADE4BC6C-F1BD-490A-A6E2-DC4DFF939365}" presName="vertThree" presStyleCnt="0"/>
      <dgm:spPr/>
    </dgm:pt>
    <dgm:pt modelId="{2A8EE0C1-70F6-4EDE-AE0C-FD97AEB8B7EF}" type="pres">
      <dgm:prSet presAssocID="{ADE4BC6C-F1BD-490A-A6E2-DC4DFF939365}" presName="txThree" presStyleLbl="node3" presStyleIdx="10" presStyleCnt="20">
        <dgm:presLayoutVars>
          <dgm:chPref val="3"/>
        </dgm:presLayoutVars>
      </dgm:prSet>
      <dgm:spPr/>
    </dgm:pt>
    <dgm:pt modelId="{825D5A71-8AF7-4691-A7B7-C22795039F59}" type="pres">
      <dgm:prSet presAssocID="{ADE4BC6C-F1BD-490A-A6E2-DC4DFF939365}" presName="horzThree" presStyleCnt="0"/>
      <dgm:spPr/>
    </dgm:pt>
    <dgm:pt modelId="{44E77743-B6C2-47F8-9E9B-F1A4483648EC}" type="pres">
      <dgm:prSet presAssocID="{9F07DCB3-E13A-4AC5-B9EA-46253BD17E84}" presName="sibSpaceTwo" presStyleCnt="0"/>
      <dgm:spPr/>
    </dgm:pt>
    <dgm:pt modelId="{4530A3AE-F730-4E99-83E9-875259B5ACA0}" type="pres">
      <dgm:prSet presAssocID="{5C41E27E-F6DC-47E4-B814-8C15E3ED846B}" presName="vertTwo" presStyleCnt="0"/>
      <dgm:spPr/>
    </dgm:pt>
    <dgm:pt modelId="{DEB6FAC0-6D0B-460F-9CAD-76DAD38ED61C}" type="pres">
      <dgm:prSet presAssocID="{5C41E27E-F6DC-47E4-B814-8C15E3ED846B}" presName="txTwo" presStyleLbl="node2" presStyleIdx="4" presStyleCnt="6">
        <dgm:presLayoutVars>
          <dgm:chPref val="3"/>
        </dgm:presLayoutVars>
      </dgm:prSet>
      <dgm:spPr/>
    </dgm:pt>
    <dgm:pt modelId="{C4AABB1A-04EA-4B97-9C1C-88087FAD2364}" type="pres">
      <dgm:prSet presAssocID="{5C41E27E-F6DC-47E4-B814-8C15E3ED846B}" presName="parTransTwo" presStyleCnt="0"/>
      <dgm:spPr/>
    </dgm:pt>
    <dgm:pt modelId="{0D198D1F-F69A-40D0-877B-A303ED4FBA05}" type="pres">
      <dgm:prSet presAssocID="{5C41E27E-F6DC-47E4-B814-8C15E3ED846B}" presName="horzTwo" presStyleCnt="0"/>
      <dgm:spPr/>
    </dgm:pt>
    <dgm:pt modelId="{0840BEDB-96D3-49B7-A440-90803D75D36B}" type="pres">
      <dgm:prSet presAssocID="{1781C7D4-93D5-435D-BCBC-538D6521EC32}" presName="vertThree" presStyleCnt="0"/>
      <dgm:spPr/>
    </dgm:pt>
    <dgm:pt modelId="{4726316A-F4CF-4BA3-8187-9A0F5B4E43FF}" type="pres">
      <dgm:prSet presAssocID="{1781C7D4-93D5-435D-BCBC-538D6521EC32}" presName="txThree" presStyleLbl="node3" presStyleIdx="11" presStyleCnt="20">
        <dgm:presLayoutVars>
          <dgm:chPref val="3"/>
        </dgm:presLayoutVars>
      </dgm:prSet>
      <dgm:spPr/>
    </dgm:pt>
    <dgm:pt modelId="{297123FC-F2C7-450C-B5DB-0A0E743EB495}" type="pres">
      <dgm:prSet presAssocID="{1781C7D4-93D5-435D-BCBC-538D6521EC32}" presName="horzThree" presStyleCnt="0"/>
      <dgm:spPr/>
    </dgm:pt>
    <dgm:pt modelId="{05F1CDC5-4F0E-4A5A-A08B-C17F929F9D13}" type="pres">
      <dgm:prSet presAssocID="{F0827748-860C-4BD9-BEBE-14A225C0CCAA}" presName="sibSpaceThree" presStyleCnt="0"/>
      <dgm:spPr/>
    </dgm:pt>
    <dgm:pt modelId="{1BF1B0AF-C2A4-4A6C-B6C1-DD9FF011E9AA}" type="pres">
      <dgm:prSet presAssocID="{D659E9B2-A630-40F5-9ADE-F860FA226FE3}" presName="vertThree" presStyleCnt="0"/>
      <dgm:spPr/>
    </dgm:pt>
    <dgm:pt modelId="{06719541-084F-44E7-ABE3-A7A3FB1055D1}" type="pres">
      <dgm:prSet presAssocID="{D659E9B2-A630-40F5-9ADE-F860FA226FE3}" presName="txThree" presStyleLbl="node3" presStyleIdx="12" presStyleCnt="20">
        <dgm:presLayoutVars>
          <dgm:chPref val="3"/>
        </dgm:presLayoutVars>
      </dgm:prSet>
      <dgm:spPr/>
    </dgm:pt>
    <dgm:pt modelId="{D31A4E8D-7915-4ED6-9DB8-44B518ECCD92}" type="pres">
      <dgm:prSet presAssocID="{D659E9B2-A630-40F5-9ADE-F860FA226FE3}" presName="horzThree" presStyleCnt="0"/>
      <dgm:spPr/>
    </dgm:pt>
    <dgm:pt modelId="{BD0D56DB-7DBA-4B29-AE1C-65755AAAAF93}" type="pres">
      <dgm:prSet presAssocID="{426AB88A-1D0C-4568-8FC8-D25276A375DB}" presName="sibSpaceThree" presStyleCnt="0"/>
      <dgm:spPr/>
    </dgm:pt>
    <dgm:pt modelId="{DE9E0EB5-5C56-4DD8-BC37-4B1077D69140}" type="pres">
      <dgm:prSet presAssocID="{E3B1F35B-3C94-49B5-9B23-0874E302BAB8}" presName="vertThree" presStyleCnt="0"/>
      <dgm:spPr/>
    </dgm:pt>
    <dgm:pt modelId="{623464CB-3226-4829-9106-F722E16DEF13}" type="pres">
      <dgm:prSet presAssocID="{E3B1F35B-3C94-49B5-9B23-0874E302BAB8}" presName="txThree" presStyleLbl="node3" presStyleIdx="13" presStyleCnt="20">
        <dgm:presLayoutVars>
          <dgm:chPref val="3"/>
        </dgm:presLayoutVars>
      </dgm:prSet>
      <dgm:spPr/>
    </dgm:pt>
    <dgm:pt modelId="{9B8C9F2E-111B-4F50-9C97-3BE1B4DBEC34}" type="pres">
      <dgm:prSet presAssocID="{E3B1F35B-3C94-49B5-9B23-0874E302BAB8}" presName="horzThree" presStyleCnt="0"/>
      <dgm:spPr/>
    </dgm:pt>
    <dgm:pt modelId="{7E7D3975-7ACF-4862-BF59-CA35722EFA4E}" type="pres">
      <dgm:prSet presAssocID="{A44D5800-50FA-4396-9993-75385A3D5CF9}" presName="sibSpaceThree" presStyleCnt="0"/>
      <dgm:spPr/>
    </dgm:pt>
    <dgm:pt modelId="{03ADFC5B-4637-4DB2-ACBF-5725FD2E09A1}" type="pres">
      <dgm:prSet presAssocID="{E3640494-630C-4388-BC2D-B7456B559685}" presName="vertThree" presStyleCnt="0"/>
      <dgm:spPr/>
    </dgm:pt>
    <dgm:pt modelId="{36D7C071-BAA5-4393-9EFE-B315F203AC18}" type="pres">
      <dgm:prSet presAssocID="{E3640494-630C-4388-BC2D-B7456B559685}" presName="txThree" presStyleLbl="node3" presStyleIdx="14" presStyleCnt="20" custLinFactNeighborY="1300">
        <dgm:presLayoutVars>
          <dgm:chPref val="3"/>
        </dgm:presLayoutVars>
      </dgm:prSet>
      <dgm:spPr/>
    </dgm:pt>
    <dgm:pt modelId="{6A1077D8-E341-4841-AFDA-EFF5EFBE3F85}" type="pres">
      <dgm:prSet presAssocID="{E3640494-630C-4388-BC2D-B7456B559685}" presName="horzThree" presStyleCnt="0"/>
      <dgm:spPr/>
    </dgm:pt>
    <dgm:pt modelId="{77DA15E2-FB5F-480F-B84D-B7580D76A44D}" type="pres">
      <dgm:prSet presAssocID="{EE07B898-5695-40C6-994B-E56D80C3E5DA}" presName="sibSpaceTwo" presStyleCnt="0"/>
      <dgm:spPr/>
    </dgm:pt>
    <dgm:pt modelId="{5CE8EA50-A466-4710-939C-C7ED1296D70C}" type="pres">
      <dgm:prSet presAssocID="{D1EE83F0-C6AB-4F56-BAC4-1587C6825832}" presName="vertTwo" presStyleCnt="0"/>
      <dgm:spPr/>
    </dgm:pt>
    <dgm:pt modelId="{583A2772-483C-4112-A0B5-06F7135819B2}" type="pres">
      <dgm:prSet presAssocID="{D1EE83F0-C6AB-4F56-BAC4-1587C6825832}" presName="txTwo" presStyleLbl="node2" presStyleIdx="5" presStyleCnt="6">
        <dgm:presLayoutVars>
          <dgm:chPref val="3"/>
        </dgm:presLayoutVars>
      </dgm:prSet>
      <dgm:spPr/>
    </dgm:pt>
    <dgm:pt modelId="{A45AB3A6-92D8-41FF-9984-BF0100EFF5EE}" type="pres">
      <dgm:prSet presAssocID="{D1EE83F0-C6AB-4F56-BAC4-1587C6825832}" presName="parTransTwo" presStyleCnt="0"/>
      <dgm:spPr/>
    </dgm:pt>
    <dgm:pt modelId="{074F94C6-D623-42D6-AD34-9D9B606ECB73}" type="pres">
      <dgm:prSet presAssocID="{D1EE83F0-C6AB-4F56-BAC4-1587C6825832}" presName="horzTwo" presStyleCnt="0"/>
      <dgm:spPr/>
    </dgm:pt>
    <dgm:pt modelId="{51E4E634-A03F-4383-94EC-AB51DFF7458F}" type="pres">
      <dgm:prSet presAssocID="{91BEE84B-3DEE-4269-8651-D2073AB533FB}" presName="vertThree" presStyleCnt="0"/>
      <dgm:spPr/>
    </dgm:pt>
    <dgm:pt modelId="{7FDDFC26-EF52-494D-BB06-6A08006FD214}" type="pres">
      <dgm:prSet presAssocID="{91BEE84B-3DEE-4269-8651-D2073AB533FB}" presName="txThree" presStyleLbl="node3" presStyleIdx="15" presStyleCnt="20">
        <dgm:presLayoutVars>
          <dgm:chPref val="3"/>
        </dgm:presLayoutVars>
      </dgm:prSet>
      <dgm:spPr/>
    </dgm:pt>
    <dgm:pt modelId="{E6D94763-9426-46B1-8B86-8AB435EB048F}" type="pres">
      <dgm:prSet presAssocID="{91BEE84B-3DEE-4269-8651-D2073AB533FB}" presName="horzThree" presStyleCnt="0"/>
      <dgm:spPr/>
    </dgm:pt>
    <dgm:pt modelId="{3A148BA6-CD0E-43AE-AB63-CC13630F9C32}" type="pres">
      <dgm:prSet presAssocID="{BFE66A8C-10E3-434D-B83F-3BB2F6D3E259}" presName="sibSpaceThree" presStyleCnt="0"/>
      <dgm:spPr/>
    </dgm:pt>
    <dgm:pt modelId="{F165E600-2B2E-4733-AF0D-A71A5982F6BE}" type="pres">
      <dgm:prSet presAssocID="{7B4485B1-C372-46AA-B4E3-5610A66CDD3C}" presName="vertThree" presStyleCnt="0"/>
      <dgm:spPr/>
    </dgm:pt>
    <dgm:pt modelId="{FA2E0FDB-8080-4636-981B-0DC42E025A74}" type="pres">
      <dgm:prSet presAssocID="{7B4485B1-C372-46AA-B4E3-5610A66CDD3C}" presName="txThree" presStyleLbl="node3" presStyleIdx="16" presStyleCnt="20">
        <dgm:presLayoutVars>
          <dgm:chPref val="3"/>
        </dgm:presLayoutVars>
      </dgm:prSet>
      <dgm:spPr/>
    </dgm:pt>
    <dgm:pt modelId="{EC3FF372-E1B3-49FC-8756-A90D77F30FE8}" type="pres">
      <dgm:prSet presAssocID="{7B4485B1-C372-46AA-B4E3-5610A66CDD3C}" presName="horzThree" presStyleCnt="0"/>
      <dgm:spPr/>
    </dgm:pt>
    <dgm:pt modelId="{1A5F88B1-66E0-4B39-8F26-4293C17D21DD}" type="pres">
      <dgm:prSet presAssocID="{E7A7571E-D9B7-456A-BD9B-4B28EB7C7E5D}" presName="sibSpaceThree" presStyleCnt="0"/>
      <dgm:spPr/>
    </dgm:pt>
    <dgm:pt modelId="{78DE25DB-F1B8-45A8-B702-40539889D7B1}" type="pres">
      <dgm:prSet presAssocID="{E8A7460D-204D-43AF-81E4-28D03E04BFBE}" presName="vertThree" presStyleCnt="0"/>
      <dgm:spPr/>
    </dgm:pt>
    <dgm:pt modelId="{5D660657-4369-4831-9CD1-A423ED0EEC15}" type="pres">
      <dgm:prSet presAssocID="{E8A7460D-204D-43AF-81E4-28D03E04BFBE}" presName="txThree" presStyleLbl="node3" presStyleIdx="17" presStyleCnt="20">
        <dgm:presLayoutVars>
          <dgm:chPref val="3"/>
        </dgm:presLayoutVars>
      </dgm:prSet>
      <dgm:spPr/>
    </dgm:pt>
    <dgm:pt modelId="{B1ECF3B0-AA52-4448-8CE3-AAC5888BD323}" type="pres">
      <dgm:prSet presAssocID="{E8A7460D-204D-43AF-81E4-28D03E04BFBE}" presName="horzThree" presStyleCnt="0"/>
      <dgm:spPr/>
    </dgm:pt>
    <dgm:pt modelId="{917238CF-995E-4578-A7D2-8D299D653A70}" type="pres">
      <dgm:prSet presAssocID="{DCD57853-FAF7-468A-8754-E7B8C2798DDD}" presName="sibSpaceThree" presStyleCnt="0"/>
      <dgm:spPr/>
    </dgm:pt>
    <dgm:pt modelId="{2D698007-8118-47C7-91B4-6DC26D428C34}" type="pres">
      <dgm:prSet presAssocID="{4C110EB2-BA50-4DF8-806C-8B6CD3B5A8BA}" presName="vertThree" presStyleCnt="0"/>
      <dgm:spPr/>
    </dgm:pt>
    <dgm:pt modelId="{4C971185-7FE3-4826-8E60-196DA0392ED4}" type="pres">
      <dgm:prSet presAssocID="{4C110EB2-BA50-4DF8-806C-8B6CD3B5A8BA}" presName="txThree" presStyleLbl="node3" presStyleIdx="18" presStyleCnt="20">
        <dgm:presLayoutVars>
          <dgm:chPref val="3"/>
        </dgm:presLayoutVars>
      </dgm:prSet>
      <dgm:spPr/>
    </dgm:pt>
    <dgm:pt modelId="{A51E8DA1-F90D-41F5-81C2-53E9AD1EF804}" type="pres">
      <dgm:prSet presAssocID="{4C110EB2-BA50-4DF8-806C-8B6CD3B5A8BA}" presName="horzThree" presStyleCnt="0"/>
      <dgm:spPr/>
    </dgm:pt>
    <dgm:pt modelId="{F5775EAF-BDB6-4BD7-86E7-0C16B7D3095C}" type="pres">
      <dgm:prSet presAssocID="{73670227-7B8E-4C16-852D-971DAC6AF1BE}" presName="sibSpaceThree" presStyleCnt="0"/>
      <dgm:spPr/>
    </dgm:pt>
    <dgm:pt modelId="{0FC9AAE1-AD29-4CD2-AEA5-A67C5BA946F4}" type="pres">
      <dgm:prSet presAssocID="{4368E953-EA20-45DD-8D9B-92930A764A32}" presName="vertThree" presStyleCnt="0"/>
      <dgm:spPr/>
    </dgm:pt>
    <dgm:pt modelId="{C04A4816-E740-4693-94B7-8A17BF8D7D09}" type="pres">
      <dgm:prSet presAssocID="{4368E953-EA20-45DD-8D9B-92930A764A32}" presName="txThree" presStyleLbl="node3" presStyleIdx="19" presStyleCnt="20">
        <dgm:presLayoutVars>
          <dgm:chPref val="3"/>
        </dgm:presLayoutVars>
      </dgm:prSet>
      <dgm:spPr/>
    </dgm:pt>
    <dgm:pt modelId="{D28F3726-D24A-4EE3-A6F2-100E246A95DA}" type="pres">
      <dgm:prSet presAssocID="{4368E953-EA20-45DD-8D9B-92930A764A32}" presName="horzThree" presStyleCnt="0"/>
      <dgm:spPr/>
    </dgm:pt>
  </dgm:ptLst>
  <dgm:cxnLst>
    <dgm:cxn modelId="{6EDE2306-CF56-43E4-8A68-51409B896F82}" srcId="{D1EE83F0-C6AB-4F56-BAC4-1587C6825832}" destId="{E8A7460D-204D-43AF-81E4-28D03E04BFBE}" srcOrd="2" destOrd="0" parTransId="{7796169D-CDA2-42B4-BE77-E706C40217E2}" sibTransId="{DCD57853-FAF7-468A-8754-E7B8C2798DDD}"/>
    <dgm:cxn modelId="{41932B08-173F-4995-BFC4-BF0108105E89}" srcId="{D1EE83F0-C6AB-4F56-BAC4-1587C6825832}" destId="{4C110EB2-BA50-4DF8-806C-8B6CD3B5A8BA}" srcOrd="3" destOrd="0" parTransId="{44F73A27-535E-4866-9931-18B262A52739}" sibTransId="{73670227-7B8E-4C16-852D-971DAC6AF1BE}"/>
    <dgm:cxn modelId="{A7B24608-E713-4866-BB53-EE7C39E7ED10}" srcId="{BD024DB5-FF4C-408F-BE47-08C524819289}" destId="{4439B160-8CA3-431C-B247-0720DB583D3E}" srcOrd="1" destOrd="0" parTransId="{9684DA9E-3EED-43A8-BFD2-D70A2B297B8D}" sibTransId="{3080136B-7870-492D-9321-5A4C8A159217}"/>
    <dgm:cxn modelId="{F1959C0B-06B0-4FC7-82A7-B5FE00832062}" srcId="{BD024DB5-FF4C-408F-BE47-08C524819289}" destId="{B096A204-5661-4C32-8E0A-9AC803001B4B}" srcOrd="2" destOrd="0" parTransId="{D33579F5-D613-4302-BEDA-19B332B39532}" sibTransId="{8F8686EB-C068-409A-89E8-BEB3FC455E8D}"/>
    <dgm:cxn modelId="{48F9E70E-E780-42F0-AA06-8355F433CF2F}" srcId="{5C41E27E-F6DC-47E4-B814-8C15E3ED846B}" destId="{1781C7D4-93D5-435D-BCBC-538D6521EC32}" srcOrd="0" destOrd="0" parTransId="{5D47AE90-61B0-4AFE-9EE7-3637527E6B4C}" sibTransId="{F0827748-860C-4BD9-BEBE-14A225C0CCAA}"/>
    <dgm:cxn modelId="{4F526112-7402-4EDC-B4E4-DF8C1004570B}" srcId="{B9B5F45E-2AA1-4E26-873E-F86C92B9A19D}" destId="{ADE4BC6C-F1BD-490A-A6E2-DC4DFF939365}" srcOrd="2" destOrd="0" parTransId="{BB2F455B-B70A-4646-BA9D-AE05BE4C15DB}" sibTransId="{B59975BD-83C3-4073-99CE-396161F62B65}"/>
    <dgm:cxn modelId="{E519D723-4D42-43A9-B280-8C9F2B951E3C}" type="presOf" srcId="{E0FE4BAB-469A-4115-9927-0E2BE77953C3}" destId="{7FFD67F0-99E0-4DD0-A4ED-6AB96176B854}" srcOrd="0" destOrd="0" presId="urn:microsoft.com/office/officeart/2005/8/layout/architecture"/>
    <dgm:cxn modelId="{3D636726-B1E7-4B30-9C1A-ECBB282A0F09}" type="presOf" srcId="{005DFFC6-F931-4822-96B0-77F262DCB577}" destId="{452D185D-FC91-4AE4-A510-3007C1EBAF15}" srcOrd="0" destOrd="0" presId="urn:microsoft.com/office/officeart/2005/8/layout/architecture"/>
    <dgm:cxn modelId="{2C708030-FBAC-44B5-9B35-DEA17BA7A6DB}" type="presOf" srcId="{D659E9B2-A630-40F5-9ADE-F860FA226FE3}" destId="{06719541-084F-44E7-ABE3-A7A3FB1055D1}" srcOrd="0" destOrd="0" presId="urn:microsoft.com/office/officeart/2005/8/layout/architecture"/>
    <dgm:cxn modelId="{C60D1F32-C9CB-4AF6-A4FC-57DBC4E54195}" srcId="{D1EE83F0-C6AB-4F56-BAC4-1587C6825832}" destId="{7B4485B1-C372-46AA-B4E3-5610A66CDD3C}" srcOrd="1" destOrd="0" parTransId="{E2F5788B-B6D9-41E0-BD07-3A90E88B8B4A}" sibTransId="{E7A7571E-D9B7-456A-BD9B-4B28EB7C7E5D}"/>
    <dgm:cxn modelId="{E1435A34-0BE0-4638-BA44-8AC07C095066}" type="presOf" srcId="{E3B1F35B-3C94-49B5-9B23-0874E302BAB8}" destId="{623464CB-3226-4829-9106-F722E16DEF13}" srcOrd="0" destOrd="0" presId="urn:microsoft.com/office/officeart/2005/8/layout/architecture"/>
    <dgm:cxn modelId="{AE7EAF34-A68F-4CB4-B523-50DC82012B4E}" type="presOf" srcId="{9B96C0B2-DEDB-480D-B1FA-45FA266780C8}" destId="{998A3ED8-5734-4D27-99DA-72320FEA3148}" srcOrd="0" destOrd="0" presId="urn:microsoft.com/office/officeart/2005/8/layout/architecture"/>
    <dgm:cxn modelId="{F74C3338-5542-455E-A83E-DEB591376AFF}" srcId="{B9B5F45E-2AA1-4E26-873E-F86C92B9A19D}" destId="{DE7BAEFF-5C22-4F17-A8F2-6EBC9D6463CC}" srcOrd="0" destOrd="0" parTransId="{F3D50CEF-EB80-4770-8AC2-99ED8466FA8B}" sibTransId="{D6A5313D-F6BB-47E8-BDA5-F824ED9082CB}"/>
    <dgm:cxn modelId="{A9BE623D-6E40-4031-8725-982168C11CE5}" srcId="{2EE87E61-F0E9-427F-A060-1AAADC9217AA}" destId="{E0FE4BAB-469A-4115-9927-0E2BE77953C3}" srcOrd="0" destOrd="0" parTransId="{F5CEA148-C659-4641-B9A3-E30CD6AC74A1}" sibTransId="{D1841041-F93A-4BA1-B8EF-E00B49F7715F}"/>
    <dgm:cxn modelId="{B2FCC640-B5C4-4DD8-9892-E83F42FB73AE}" srcId="{9B96C0B2-DEDB-480D-B1FA-45FA266780C8}" destId="{5C41E27E-F6DC-47E4-B814-8C15E3ED846B}" srcOrd="4" destOrd="0" parTransId="{48BBF1B4-8CCB-4189-8C91-80CBD69F5EDD}" sibTransId="{EE07B898-5695-40C6-994B-E56D80C3E5DA}"/>
    <dgm:cxn modelId="{915A3F5D-8824-4238-A571-FBD66C2C50C8}" srcId="{D1EE83F0-C6AB-4F56-BAC4-1587C6825832}" destId="{4368E953-EA20-45DD-8D9B-92930A764A32}" srcOrd="4" destOrd="0" parTransId="{9E6F71E5-7BF7-4E05-8AFE-3304993AD9D8}" sibTransId="{78F60F96-8DD1-4DE4-9582-84C7E834DFEB}"/>
    <dgm:cxn modelId="{0A024C61-CEC9-4947-9BC0-1F20EBC13B0A}" srcId="{9B96C0B2-DEDB-480D-B1FA-45FA266780C8}" destId="{BD024DB5-FF4C-408F-BE47-08C524819289}" srcOrd="1" destOrd="0" parTransId="{67B5AB76-4CFC-4D33-84E6-BC22E66A4BB7}" sibTransId="{E24F28F9-99C0-4442-9B79-C91FD97791B2}"/>
    <dgm:cxn modelId="{FF59CC43-DE4C-4B50-B379-2260B6194DAE}" type="presOf" srcId="{91BEE84B-3DEE-4269-8651-D2073AB533FB}" destId="{7FDDFC26-EF52-494D-BB06-6A08006FD214}" srcOrd="0" destOrd="0" presId="urn:microsoft.com/office/officeart/2005/8/layout/architecture"/>
    <dgm:cxn modelId="{C401CF43-82D6-4D41-8179-366A4C2AC2D2}" srcId="{005DFFC6-F931-4822-96B0-77F262DCB577}" destId="{F956B819-EA05-4E19-9E35-D2A8D9D69459}" srcOrd="0" destOrd="0" parTransId="{E8DE37D6-B402-4CAC-A85C-A731628B59C1}" sibTransId="{21ECF81B-AFD2-47D4-BCF1-FF4E27E5F11A}"/>
    <dgm:cxn modelId="{20307068-301C-410E-ACCE-B0B020AD29F6}" type="presOf" srcId="{4439B160-8CA3-431C-B247-0720DB583D3E}" destId="{EA2CF97B-24DE-482C-B413-E48DC531680E}" srcOrd="0" destOrd="0" presId="urn:microsoft.com/office/officeart/2005/8/layout/architecture"/>
    <dgm:cxn modelId="{85A0AB68-6449-4CA2-9F00-484B7866987E}" srcId="{5C41E27E-F6DC-47E4-B814-8C15E3ED846B}" destId="{D659E9B2-A630-40F5-9ADE-F860FA226FE3}" srcOrd="1" destOrd="0" parTransId="{3A07A5E5-FEB1-45F9-ACD0-DAA98493A711}" sibTransId="{426AB88A-1D0C-4568-8FC8-D25276A375DB}"/>
    <dgm:cxn modelId="{C1840D6A-4FAD-4634-8E51-EFE1856F40BB}" srcId="{9B96C0B2-DEDB-480D-B1FA-45FA266780C8}" destId="{D1EE83F0-C6AB-4F56-BAC4-1587C6825832}" srcOrd="5" destOrd="0" parTransId="{2772500D-77F8-46F2-B77B-728DA8864741}" sibTransId="{E338BFAF-0E1E-4A84-811C-6D10C2D93C33}"/>
    <dgm:cxn modelId="{E16A396B-1473-4FC8-B636-34717DECDF90}" type="presOf" srcId="{F956B819-EA05-4E19-9E35-D2A8D9D69459}" destId="{4CCF24E5-DEF5-4A36-A8C4-0ACCA77AA1D9}" srcOrd="0" destOrd="0" presId="urn:microsoft.com/office/officeart/2005/8/layout/architecture"/>
    <dgm:cxn modelId="{ADA8E54B-4460-452B-85C7-73DDEB0C5488}" type="presOf" srcId="{E3640494-630C-4388-BC2D-B7456B559685}" destId="{36D7C071-BAA5-4393-9EFE-B315F203AC18}" srcOrd="0" destOrd="0" presId="urn:microsoft.com/office/officeart/2005/8/layout/architecture"/>
    <dgm:cxn modelId="{99118151-604A-433C-A306-B37AFDC38937}" type="presOf" srcId="{12F47A88-A755-40B9-B15E-EEBF89DF88DD}" destId="{5C2DA9CD-27D1-4B91-985E-E5875A3191B1}" srcOrd="0" destOrd="0" presId="urn:microsoft.com/office/officeart/2005/8/layout/architecture"/>
    <dgm:cxn modelId="{BB3F0E53-5791-4904-983E-B1E8BF03DAFE}" srcId="{9B96C0B2-DEDB-480D-B1FA-45FA266780C8}" destId="{2EE87E61-F0E9-427F-A060-1AAADC9217AA}" srcOrd="0" destOrd="0" parTransId="{EC2E0234-98E0-4623-802A-9AB27B4FE8BA}" sibTransId="{86C92EB7-E75E-404F-9EFD-3A9AF4003B56}"/>
    <dgm:cxn modelId="{9B8CC773-7443-4C63-BF6E-A1D5E1CA2401}" srcId="{9B96C0B2-DEDB-480D-B1FA-45FA266780C8}" destId="{B9B5F45E-2AA1-4E26-873E-F86C92B9A19D}" srcOrd="3" destOrd="0" parTransId="{4EBF7EF1-6DF5-4EC4-BF73-036590B320DF}" sibTransId="{9F07DCB3-E13A-4AC5-B9EA-46253BD17E84}"/>
    <dgm:cxn modelId="{08E52D56-6E76-4F93-AFA3-25D2233A6832}" type="presOf" srcId="{4C110EB2-BA50-4DF8-806C-8B6CD3B5A8BA}" destId="{4C971185-7FE3-4826-8E60-196DA0392ED4}" srcOrd="0" destOrd="0" presId="urn:microsoft.com/office/officeart/2005/8/layout/architecture"/>
    <dgm:cxn modelId="{59173186-5D46-4035-A408-4F976DAD3B87}" type="presOf" srcId="{D1EE83F0-C6AB-4F56-BAC4-1587C6825832}" destId="{583A2772-483C-4112-A0B5-06F7135819B2}" srcOrd="0" destOrd="0" presId="urn:microsoft.com/office/officeart/2005/8/layout/architecture"/>
    <dgm:cxn modelId="{56EEA387-F119-43C0-B57A-6619A366E109}" type="presOf" srcId="{ADE4BC6C-F1BD-490A-A6E2-DC4DFF939365}" destId="{2A8EE0C1-70F6-4EDE-AE0C-FD97AEB8B7EF}" srcOrd="0" destOrd="0" presId="urn:microsoft.com/office/officeart/2005/8/layout/architecture"/>
    <dgm:cxn modelId="{232D8295-584F-46B5-A78F-FC9D6664D1FA}" srcId="{B9B5F45E-2AA1-4E26-873E-F86C92B9A19D}" destId="{A0E1F296-B6E7-43D3-8D7A-AD5D5B495D39}" srcOrd="1" destOrd="0" parTransId="{D72AA8BD-9B77-4C5E-ACD3-C995FC74DE2B}" sibTransId="{8688C8AC-F253-415E-8718-84F19F384277}"/>
    <dgm:cxn modelId="{7D253A96-7EC8-447F-821E-48FC32E13D22}" srcId="{6538C240-F127-4601-927A-0A1B46C1FB72}" destId="{9B96C0B2-DEDB-480D-B1FA-45FA266780C8}" srcOrd="0" destOrd="0" parTransId="{13BD12CE-66D2-4A3F-96CA-AE723E44BC33}" sibTransId="{4DCD30A1-2195-4E9E-A2FD-95287868AEF5}"/>
    <dgm:cxn modelId="{35B0C59A-494F-4FFC-955C-DA95DEB94400}" type="presOf" srcId="{A0E1F296-B6E7-43D3-8D7A-AD5D5B495D39}" destId="{9E18D173-8C5E-4060-B2AE-C7618A4697A0}" srcOrd="0" destOrd="0" presId="urn:microsoft.com/office/officeart/2005/8/layout/architecture"/>
    <dgm:cxn modelId="{491CACA3-990B-4FC7-9897-7A7F771CC593}" type="presOf" srcId="{97AF820D-3EA0-4371-A223-54936216A5CE}" destId="{3A658D99-EF44-475F-B821-D6992F0780C6}" srcOrd="0" destOrd="0" presId="urn:microsoft.com/office/officeart/2005/8/layout/architecture"/>
    <dgm:cxn modelId="{919F7FA5-9AF8-41CB-ABC1-41B06E4D656F}" type="presOf" srcId="{B9B5F45E-2AA1-4E26-873E-F86C92B9A19D}" destId="{018B154E-6321-4D5D-BC92-2ADA6985CCBD}" srcOrd="0" destOrd="0" presId="urn:microsoft.com/office/officeart/2005/8/layout/architecture"/>
    <dgm:cxn modelId="{508FFAAA-F2AD-405F-8A98-A64446593886}" srcId="{5C41E27E-F6DC-47E4-B814-8C15E3ED846B}" destId="{E3640494-630C-4388-BC2D-B7456B559685}" srcOrd="3" destOrd="0" parTransId="{2C87C5F3-D80E-4CAF-9D0A-70BE48E6DC31}" sibTransId="{13EB4684-DFBB-4FE0-8C74-27011EB343A7}"/>
    <dgm:cxn modelId="{94BA74AE-996C-4AEA-9032-6C1D42B73878}" type="presOf" srcId="{E8A7460D-204D-43AF-81E4-28D03E04BFBE}" destId="{5D660657-4369-4831-9CD1-A423ED0EEC15}" srcOrd="0" destOrd="0" presId="urn:microsoft.com/office/officeart/2005/8/layout/architecture"/>
    <dgm:cxn modelId="{5849D9B0-A2CC-47C8-A436-A8454C468B3F}" srcId="{D1EE83F0-C6AB-4F56-BAC4-1587C6825832}" destId="{91BEE84B-3DEE-4269-8651-D2073AB533FB}" srcOrd="0" destOrd="0" parTransId="{1E57C237-C9DB-4B5B-82DB-E78F8F48CB3C}" sibTransId="{BFE66A8C-10E3-434D-B83F-3BB2F6D3E259}"/>
    <dgm:cxn modelId="{79F102B3-0A9B-415D-8C29-A841EF4887A4}" type="presOf" srcId="{DE7BAEFF-5C22-4F17-A8F2-6EBC9D6463CC}" destId="{9107D46E-C426-43D8-8829-244FC334A73B}" srcOrd="0" destOrd="0" presId="urn:microsoft.com/office/officeart/2005/8/layout/architecture"/>
    <dgm:cxn modelId="{ECC27CB3-39C2-4A29-B6C8-361E9B17F591}" type="presOf" srcId="{1781C7D4-93D5-435D-BCBC-538D6521EC32}" destId="{4726316A-F4CF-4BA3-8187-9A0F5B4E43FF}" srcOrd="0" destOrd="0" presId="urn:microsoft.com/office/officeart/2005/8/layout/architecture"/>
    <dgm:cxn modelId="{87B01CC5-FBC0-4351-B139-4EF31CF781D4}" type="presOf" srcId="{7B4485B1-C372-46AA-B4E3-5610A66CDD3C}" destId="{FA2E0FDB-8080-4636-981B-0DC42E025A74}" srcOrd="0" destOrd="0" presId="urn:microsoft.com/office/officeart/2005/8/layout/architecture"/>
    <dgm:cxn modelId="{79EE23C7-E72A-43E4-B79A-4D5746E5A872}" srcId="{005DFFC6-F931-4822-96B0-77F262DCB577}" destId="{E5F80E61-7DE0-483C-AAFF-FE9B708147DF}" srcOrd="1" destOrd="0" parTransId="{4AB0A12E-D8CA-442D-BAB8-D67A829CDE59}" sibTransId="{541C08D8-8DA7-4DFE-85F5-A21A25A38F0D}"/>
    <dgm:cxn modelId="{8B4C6DC8-2590-474F-8F6D-6D1A957BBCE0}" srcId="{9B96C0B2-DEDB-480D-B1FA-45FA266780C8}" destId="{005DFFC6-F931-4822-96B0-77F262DCB577}" srcOrd="2" destOrd="0" parTransId="{EFC1C8CC-C373-4E2F-A56D-FB5D2CA4FEA4}" sibTransId="{01D9DA75-F776-40C5-97F9-433F157C9C9C}"/>
    <dgm:cxn modelId="{AE1AA3C9-8BDA-496D-96D4-415FA6E1D756}" type="presOf" srcId="{6538C240-F127-4601-927A-0A1B46C1FB72}" destId="{5BC47659-A356-45B9-A1C9-16667130B33A}" srcOrd="0" destOrd="0" presId="urn:microsoft.com/office/officeart/2005/8/layout/architecture"/>
    <dgm:cxn modelId="{674DCDCF-0F65-4E59-BA61-D4296FFA17A6}" srcId="{2EE87E61-F0E9-427F-A060-1AAADC9217AA}" destId="{12F47A88-A755-40B9-B15E-EEBF89DF88DD}" srcOrd="1" destOrd="0" parTransId="{2F5A89F0-A39C-47F4-ACB7-6D0FBA678CD4}" sibTransId="{9896A08F-A65B-41FA-8754-E16F3B7B0FA0}"/>
    <dgm:cxn modelId="{DB6BD1D3-0F28-4631-9BBA-0942ADA2C83A}" type="presOf" srcId="{807FDD64-EB92-4CB6-8A7E-BBB4BE62C0A5}" destId="{A2E45241-80E4-4122-B8E7-22C2BB89D756}" srcOrd="0" destOrd="0" presId="urn:microsoft.com/office/officeart/2005/8/layout/architecture"/>
    <dgm:cxn modelId="{16CD8FDA-4824-429E-AF45-805512F6510F}" srcId="{005DFFC6-F931-4822-96B0-77F262DCB577}" destId="{97AF820D-3EA0-4371-A223-54936216A5CE}" srcOrd="2" destOrd="0" parTransId="{1BA8B95E-54ED-4533-AA2C-32DFBE447CDA}" sibTransId="{8EEBD62B-421C-42D6-841D-826035C14FAB}"/>
    <dgm:cxn modelId="{915D42E2-8BAE-4E9A-A525-911DB51C5DE3}" type="presOf" srcId="{BD024DB5-FF4C-408F-BE47-08C524819289}" destId="{6C0A2D48-1CBB-447F-AFD4-894FCED5202B}" srcOrd="0" destOrd="0" presId="urn:microsoft.com/office/officeart/2005/8/layout/architecture"/>
    <dgm:cxn modelId="{174141E3-6C46-43EC-ADAB-DB082A038890}" srcId="{5C41E27E-F6DC-47E4-B814-8C15E3ED846B}" destId="{E3B1F35B-3C94-49B5-9B23-0874E302BAB8}" srcOrd="2" destOrd="0" parTransId="{2638ADC9-BD3C-4BFD-81F1-56D77D9CE8DB}" sibTransId="{A44D5800-50FA-4396-9993-75385A3D5CF9}"/>
    <dgm:cxn modelId="{CF2077E4-252F-4D0C-B687-3BED3FABEBC6}" type="presOf" srcId="{E5F80E61-7DE0-483C-AAFF-FE9B708147DF}" destId="{FCF9183C-81E6-4EF7-8DFE-FA13CD1DF763}" srcOrd="0" destOrd="0" presId="urn:microsoft.com/office/officeart/2005/8/layout/architecture"/>
    <dgm:cxn modelId="{FE54D8EB-5B2A-41CF-BFDC-A3D2A01EE74B}" type="presOf" srcId="{5C41E27E-F6DC-47E4-B814-8C15E3ED846B}" destId="{DEB6FAC0-6D0B-460F-9CAD-76DAD38ED61C}" srcOrd="0" destOrd="0" presId="urn:microsoft.com/office/officeart/2005/8/layout/architecture"/>
    <dgm:cxn modelId="{30A153F0-5268-4856-A864-479D044ACDB7}" type="presOf" srcId="{2EE87E61-F0E9-427F-A060-1AAADC9217AA}" destId="{4687C7B4-64A1-4F14-AC05-B9F5F776B700}" srcOrd="0" destOrd="0" presId="urn:microsoft.com/office/officeart/2005/8/layout/architecture"/>
    <dgm:cxn modelId="{174C4FF3-3C2F-4354-AF92-794C00B86133}" srcId="{BD024DB5-FF4C-408F-BE47-08C524819289}" destId="{807FDD64-EB92-4CB6-8A7E-BBB4BE62C0A5}" srcOrd="0" destOrd="0" parTransId="{B809FC45-43F5-4448-87C9-A4F8E9E6C061}" sibTransId="{04A0BB1F-7615-429B-A31E-60DEC121CD3E}"/>
    <dgm:cxn modelId="{67DC6EF5-EA5C-43DA-B5E3-8300012C2855}" type="presOf" srcId="{4368E953-EA20-45DD-8D9B-92930A764A32}" destId="{C04A4816-E740-4693-94B7-8A17BF8D7D09}" srcOrd="0" destOrd="0" presId="urn:microsoft.com/office/officeart/2005/8/layout/architecture"/>
    <dgm:cxn modelId="{5BA39CF6-8851-4CDA-88C0-88B9E737DA1D}" type="presOf" srcId="{B096A204-5661-4C32-8E0A-9AC803001B4B}" destId="{5963EE28-9E6B-4510-95C7-B3D316E263E7}" srcOrd="0" destOrd="0" presId="urn:microsoft.com/office/officeart/2005/8/layout/architecture"/>
    <dgm:cxn modelId="{AE3B7422-BAF3-4A6D-9B9C-34DA588AB365}" type="presParOf" srcId="{5BC47659-A356-45B9-A1C9-16667130B33A}" destId="{BC3C36C0-139A-43AF-BA7C-E1594CBBC60C}" srcOrd="0" destOrd="0" presId="urn:microsoft.com/office/officeart/2005/8/layout/architecture"/>
    <dgm:cxn modelId="{E443983D-67E5-48EF-A93D-663B866AE737}" type="presParOf" srcId="{BC3C36C0-139A-43AF-BA7C-E1594CBBC60C}" destId="{998A3ED8-5734-4D27-99DA-72320FEA3148}" srcOrd="0" destOrd="0" presId="urn:microsoft.com/office/officeart/2005/8/layout/architecture"/>
    <dgm:cxn modelId="{90B1F75D-A903-4D82-BA0C-E4ED2A740FDB}" type="presParOf" srcId="{BC3C36C0-139A-43AF-BA7C-E1594CBBC60C}" destId="{B9568B89-2B1C-4B8F-A6DE-73294CD97DF5}" srcOrd="1" destOrd="0" presId="urn:microsoft.com/office/officeart/2005/8/layout/architecture"/>
    <dgm:cxn modelId="{5A1AEB1F-EC13-42FA-8E2D-15BDF44695D6}" type="presParOf" srcId="{BC3C36C0-139A-43AF-BA7C-E1594CBBC60C}" destId="{A7A54540-43D4-4BEB-A40F-C1CCCA3845C3}" srcOrd="2" destOrd="0" presId="urn:microsoft.com/office/officeart/2005/8/layout/architecture"/>
    <dgm:cxn modelId="{BB9093DE-A23D-4D22-8A3B-F032772AE3C0}" type="presParOf" srcId="{A7A54540-43D4-4BEB-A40F-C1CCCA3845C3}" destId="{8C11C3CE-C97C-425A-8F17-5A38885E597F}" srcOrd="0" destOrd="0" presId="urn:microsoft.com/office/officeart/2005/8/layout/architecture"/>
    <dgm:cxn modelId="{5E81E452-B336-4F90-99B4-B37446FB5334}" type="presParOf" srcId="{8C11C3CE-C97C-425A-8F17-5A38885E597F}" destId="{4687C7B4-64A1-4F14-AC05-B9F5F776B700}" srcOrd="0" destOrd="0" presId="urn:microsoft.com/office/officeart/2005/8/layout/architecture"/>
    <dgm:cxn modelId="{44019D80-05FB-4909-8D3C-5D848816DBA5}" type="presParOf" srcId="{8C11C3CE-C97C-425A-8F17-5A38885E597F}" destId="{A9A80E2C-F263-4D7A-95CE-58DDF59D8A9C}" srcOrd="1" destOrd="0" presId="urn:microsoft.com/office/officeart/2005/8/layout/architecture"/>
    <dgm:cxn modelId="{0BE73AC3-4CE2-4114-9A53-D077BB79EEB5}" type="presParOf" srcId="{8C11C3CE-C97C-425A-8F17-5A38885E597F}" destId="{7FE6262A-6660-4FC3-821F-EB103878469E}" srcOrd="2" destOrd="0" presId="urn:microsoft.com/office/officeart/2005/8/layout/architecture"/>
    <dgm:cxn modelId="{931D4FC0-7B86-47BB-B777-1F230207EE33}" type="presParOf" srcId="{7FE6262A-6660-4FC3-821F-EB103878469E}" destId="{E83083C3-367F-4C15-B26E-DECA5E1B3B2F}" srcOrd="0" destOrd="0" presId="urn:microsoft.com/office/officeart/2005/8/layout/architecture"/>
    <dgm:cxn modelId="{86D66F48-320F-417A-AD8A-E79BE0D2D1A6}" type="presParOf" srcId="{E83083C3-367F-4C15-B26E-DECA5E1B3B2F}" destId="{7FFD67F0-99E0-4DD0-A4ED-6AB96176B854}" srcOrd="0" destOrd="0" presId="urn:microsoft.com/office/officeart/2005/8/layout/architecture"/>
    <dgm:cxn modelId="{AB58E78C-58DD-4CA1-BB6D-8AF7CBED0521}" type="presParOf" srcId="{E83083C3-367F-4C15-B26E-DECA5E1B3B2F}" destId="{A991372A-E360-4258-999B-658E790CDF73}" srcOrd="1" destOrd="0" presId="urn:microsoft.com/office/officeart/2005/8/layout/architecture"/>
    <dgm:cxn modelId="{C77A47F8-1763-4AC6-9FBA-1D93BE5EAB60}" type="presParOf" srcId="{7FE6262A-6660-4FC3-821F-EB103878469E}" destId="{D5D5725F-CE3E-402E-BE8C-9F5048F26B02}" srcOrd="1" destOrd="0" presId="urn:microsoft.com/office/officeart/2005/8/layout/architecture"/>
    <dgm:cxn modelId="{F524F6C5-B87A-4940-A77B-4565F0157259}" type="presParOf" srcId="{7FE6262A-6660-4FC3-821F-EB103878469E}" destId="{1F9BEF8E-BE29-45F7-87C6-EABE14679F26}" srcOrd="2" destOrd="0" presId="urn:microsoft.com/office/officeart/2005/8/layout/architecture"/>
    <dgm:cxn modelId="{666404D9-1EDC-4545-8AAD-CC7EFC07B082}" type="presParOf" srcId="{1F9BEF8E-BE29-45F7-87C6-EABE14679F26}" destId="{5C2DA9CD-27D1-4B91-985E-E5875A3191B1}" srcOrd="0" destOrd="0" presId="urn:microsoft.com/office/officeart/2005/8/layout/architecture"/>
    <dgm:cxn modelId="{03568A27-8BFC-4A6B-96B8-D1DE43F7F758}" type="presParOf" srcId="{1F9BEF8E-BE29-45F7-87C6-EABE14679F26}" destId="{B5C50157-E8B9-4E0D-ACFC-ABD9FD3E97A9}" srcOrd="1" destOrd="0" presId="urn:microsoft.com/office/officeart/2005/8/layout/architecture"/>
    <dgm:cxn modelId="{4C9BF92E-3C6F-40F4-B613-9D505F7EB613}" type="presParOf" srcId="{A7A54540-43D4-4BEB-A40F-C1CCCA3845C3}" destId="{69079081-F501-40C8-A5FE-B3EA292353B1}" srcOrd="1" destOrd="0" presId="urn:microsoft.com/office/officeart/2005/8/layout/architecture"/>
    <dgm:cxn modelId="{9DE02FF8-BAA7-4F32-A4D8-6FD370FDFE40}" type="presParOf" srcId="{A7A54540-43D4-4BEB-A40F-C1CCCA3845C3}" destId="{2D1C0F9C-CBFF-419B-BAF0-C963E8ED00F0}" srcOrd="2" destOrd="0" presId="urn:microsoft.com/office/officeart/2005/8/layout/architecture"/>
    <dgm:cxn modelId="{E4F7A075-6F42-4839-91EA-A89968D23887}" type="presParOf" srcId="{2D1C0F9C-CBFF-419B-BAF0-C963E8ED00F0}" destId="{6C0A2D48-1CBB-447F-AFD4-894FCED5202B}" srcOrd="0" destOrd="0" presId="urn:microsoft.com/office/officeart/2005/8/layout/architecture"/>
    <dgm:cxn modelId="{CE0E67E2-8762-4048-95E2-F449349FE4A8}" type="presParOf" srcId="{2D1C0F9C-CBFF-419B-BAF0-C963E8ED00F0}" destId="{9D2C7AC4-0118-467B-B9B0-5944EC31FA6B}" srcOrd="1" destOrd="0" presId="urn:microsoft.com/office/officeart/2005/8/layout/architecture"/>
    <dgm:cxn modelId="{CBEE3838-6B48-49BD-A405-29B85BEA13B3}" type="presParOf" srcId="{2D1C0F9C-CBFF-419B-BAF0-C963E8ED00F0}" destId="{1CB5023B-B80C-4744-93DF-7C27F6A553B6}" srcOrd="2" destOrd="0" presId="urn:microsoft.com/office/officeart/2005/8/layout/architecture"/>
    <dgm:cxn modelId="{3358CD98-3B9F-4510-8623-F6BEB7AEB8C9}" type="presParOf" srcId="{1CB5023B-B80C-4744-93DF-7C27F6A553B6}" destId="{16637D01-8DD5-4100-8DC5-1E2F3D96CB11}" srcOrd="0" destOrd="0" presId="urn:microsoft.com/office/officeart/2005/8/layout/architecture"/>
    <dgm:cxn modelId="{8FC4DBC4-FB67-4984-B469-9F283273E55A}" type="presParOf" srcId="{16637D01-8DD5-4100-8DC5-1E2F3D96CB11}" destId="{A2E45241-80E4-4122-B8E7-22C2BB89D756}" srcOrd="0" destOrd="0" presId="urn:microsoft.com/office/officeart/2005/8/layout/architecture"/>
    <dgm:cxn modelId="{D1667FD3-ADBA-4491-B703-525FFB4A97AA}" type="presParOf" srcId="{16637D01-8DD5-4100-8DC5-1E2F3D96CB11}" destId="{101C6A5C-0FEB-4E60-9238-8289854D0C9F}" srcOrd="1" destOrd="0" presId="urn:microsoft.com/office/officeart/2005/8/layout/architecture"/>
    <dgm:cxn modelId="{F6A07294-574F-40F4-8812-4E00BDA5D0FE}" type="presParOf" srcId="{1CB5023B-B80C-4744-93DF-7C27F6A553B6}" destId="{39D675BA-971E-4DFB-8CC0-7CB59E79ABAE}" srcOrd="1" destOrd="0" presId="urn:microsoft.com/office/officeart/2005/8/layout/architecture"/>
    <dgm:cxn modelId="{EA4BFEB4-F328-42C3-8ABF-1C7253B866ED}" type="presParOf" srcId="{1CB5023B-B80C-4744-93DF-7C27F6A553B6}" destId="{6348001C-7537-4B4D-BEA2-1EFF71F4B3AA}" srcOrd="2" destOrd="0" presId="urn:microsoft.com/office/officeart/2005/8/layout/architecture"/>
    <dgm:cxn modelId="{AF4C0D0F-D799-45E1-AACF-7B7D3B4EF6DD}" type="presParOf" srcId="{6348001C-7537-4B4D-BEA2-1EFF71F4B3AA}" destId="{EA2CF97B-24DE-482C-B413-E48DC531680E}" srcOrd="0" destOrd="0" presId="urn:microsoft.com/office/officeart/2005/8/layout/architecture"/>
    <dgm:cxn modelId="{C81A21FB-2DA5-4A55-9D72-F04E250CFD49}" type="presParOf" srcId="{6348001C-7537-4B4D-BEA2-1EFF71F4B3AA}" destId="{3D38C452-28D9-484F-9350-461291FD0A24}" srcOrd="1" destOrd="0" presId="urn:microsoft.com/office/officeart/2005/8/layout/architecture"/>
    <dgm:cxn modelId="{A90069C8-4AE6-4E30-BC83-A96DE0C0BC21}" type="presParOf" srcId="{1CB5023B-B80C-4744-93DF-7C27F6A553B6}" destId="{6BFB56D1-281E-4B9B-88E1-67E225F4A152}" srcOrd="3" destOrd="0" presId="urn:microsoft.com/office/officeart/2005/8/layout/architecture"/>
    <dgm:cxn modelId="{1419186C-56ED-48C5-8D7D-FE4629663DA0}" type="presParOf" srcId="{1CB5023B-B80C-4744-93DF-7C27F6A553B6}" destId="{0D63BADD-FD79-439A-9658-7106355C0BD6}" srcOrd="4" destOrd="0" presId="urn:microsoft.com/office/officeart/2005/8/layout/architecture"/>
    <dgm:cxn modelId="{7DDAD121-3FC4-4D6F-838B-79ADC03C8D70}" type="presParOf" srcId="{0D63BADD-FD79-439A-9658-7106355C0BD6}" destId="{5963EE28-9E6B-4510-95C7-B3D316E263E7}" srcOrd="0" destOrd="0" presId="urn:microsoft.com/office/officeart/2005/8/layout/architecture"/>
    <dgm:cxn modelId="{5FBBC0BB-5B47-4969-B36A-7ADF0DC2664E}" type="presParOf" srcId="{0D63BADD-FD79-439A-9658-7106355C0BD6}" destId="{4D7AFE2A-6AC2-4094-AAC0-098A7DE5295E}" srcOrd="1" destOrd="0" presId="urn:microsoft.com/office/officeart/2005/8/layout/architecture"/>
    <dgm:cxn modelId="{2201583D-A06E-462F-97AB-9A0F43AD4AFB}" type="presParOf" srcId="{A7A54540-43D4-4BEB-A40F-C1CCCA3845C3}" destId="{DBADFB66-2EFE-4E98-9AAA-F7BC81427E92}" srcOrd="3" destOrd="0" presId="urn:microsoft.com/office/officeart/2005/8/layout/architecture"/>
    <dgm:cxn modelId="{DB2E264E-A84F-4BF6-A77A-DDAFAFA642B9}" type="presParOf" srcId="{A7A54540-43D4-4BEB-A40F-C1CCCA3845C3}" destId="{35B37859-076F-4861-B370-3F0B2AE4244E}" srcOrd="4" destOrd="0" presId="urn:microsoft.com/office/officeart/2005/8/layout/architecture"/>
    <dgm:cxn modelId="{AC10BF26-FE8C-49CE-9408-2783D4104F9C}" type="presParOf" srcId="{35B37859-076F-4861-B370-3F0B2AE4244E}" destId="{452D185D-FC91-4AE4-A510-3007C1EBAF15}" srcOrd="0" destOrd="0" presId="urn:microsoft.com/office/officeart/2005/8/layout/architecture"/>
    <dgm:cxn modelId="{8E222D86-33E6-4E5A-80B5-82E8E7568BDD}" type="presParOf" srcId="{35B37859-076F-4861-B370-3F0B2AE4244E}" destId="{0C1A5B51-AEB4-40A8-812C-E168A59870CE}" srcOrd="1" destOrd="0" presId="urn:microsoft.com/office/officeart/2005/8/layout/architecture"/>
    <dgm:cxn modelId="{5C16F73D-6C90-4D10-BE6D-1A65D9AF7E6E}" type="presParOf" srcId="{35B37859-076F-4861-B370-3F0B2AE4244E}" destId="{941BE062-9300-4A23-B61A-29026918D1D8}" srcOrd="2" destOrd="0" presId="urn:microsoft.com/office/officeart/2005/8/layout/architecture"/>
    <dgm:cxn modelId="{8C7AA042-A967-4FDA-BF8B-92D76E15EC7D}" type="presParOf" srcId="{941BE062-9300-4A23-B61A-29026918D1D8}" destId="{FFA2DFF5-3EE2-4248-A68E-6EC9DF976E86}" srcOrd="0" destOrd="0" presId="urn:microsoft.com/office/officeart/2005/8/layout/architecture"/>
    <dgm:cxn modelId="{5B189093-8418-4326-A149-A21B4ADF5AF1}" type="presParOf" srcId="{FFA2DFF5-3EE2-4248-A68E-6EC9DF976E86}" destId="{4CCF24E5-DEF5-4A36-A8C4-0ACCA77AA1D9}" srcOrd="0" destOrd="0" presId="urn:microsoft.com/office/officeart/2005/8/layout/architecture"/>
    <dgm:cxn modelId="{24726AAF-E3E9-48C4-9CA7-48D8FA0A090C}" type="presParOf" srcId="{FFA2DFF5-3EE2-4248-A68E-6EC9DF976E86}" destId="{A82AE807-D066-4B04-B8DC-5D0C155A872D}" srcOrd="1" destOrd="0" presId="urn:microsoft.com/office/officeart/2005/8/layout/architecture"/>
    <dgm:cxn modelId="{69ADB42A-90A1-4A81-B2E2-C20B3D7400EB}" type="presParOf" srcId="{941BE062-9300-4A23-B61A-29026918D1D8}" destId="{27E1C6A5-E9D5-45B0-9445-6792A902468F}" srcOrd="1" destOrd="0" presId="urn:microsoft.com/office/officeart/2005/8/layout/architecture"/>
    <dgm:cxn modelId="{72E8576A-2974-4F9C-B2CD-40ED61169AB2}" type="presParOf" srcId="{941BE062-9300-4A23-B61A-29026918D1D8}" destId="{97F2B16E-485B-4C9F-A106-CEF9DE74D1A4}" srcOrd="2" destOrd="0" presId="urn:microsoft.com/office/officeart/2005/8/layout/architecture"/>
    <dgm:cxn modelId="{65F66F27-1780-4BF2-AB2A-CE50A021A864}" type="presParOf" srcId="{97F2B16E-485B-4C9F-A106-CEF9DE74D1A4}" destId="{FCF9183C-81E6-4EF7-8DFE-FA13CD1DF763}" srcOrd="0" destOrd="0" presId="urn:microsoft.com/office/officeart/2005/8/layout/architecture"/>
    <dgm:cxn modelId="{6B345B7E-72B7-4FE7-9074-AA411661667D}" type="presParOf" srcId="{97F2B16E-485B-4C9F-A106-CEF9DE74D1A4}" destId="{A6DD6224-B94F-4943-A947-8CB46A0CE9CD}" srcOrd="1" destOrd="0" presId="urn:microsoft.com/office/officeart/2005/8/layout/architecture"/>
    <dgm:cxn modelId="{EA377828-E81F-4B32-81DF-866FB73AEB12}" type="presParOf" srcId="{941BE062-9300-4A23-B61A-29026918D1D8}" destId="{B64DEEA0-F207-4CEF-8FCF-507951F4E100}" srcOrd="3" destOrd="0" presId="urn:microsoft.com/office/officeart/2005/8/layout/architecture"/>
    <dgm:cxn modelId="{7068F498-429F-4F80-B5D1-B41710F70C48}" type="presParOf" srcId="{941BE062-9300-4A23-B61A-29026918D1D8}" destId="{61EA3CBD-809B-4444-B423-ED5B2742C2A1}" srcOrd="4" destOrd="0" presId="urn:microsoft.com/office/officeart/2005/8/layout/architecture"/>
    <dgm:cxn modelId="{956E7A5B-BD9D-40EA-916C-263CC6950F1F}" type="presParOf" srcId="{61EA3CBD-809B-4444-B423-ED5B2742C2A1}" destId="{3A658D99-EF44-475F-B821-D6992F0780C6}" srcOrd="0" destOrd="0" presId="urn:microsoft.com/office/officeart/2005/8/layout/architecture"/>
    <dgm:cxn modelId="{A5EB54A2-4BD5-4EBC-9F61-E03C1A49E74F}" type="presParOf" srcId="{61EA3CBD-809B-4444-B423-ED5B2742C2A1}" destId="{E12A8EE9-5615-40E6-8A46-4B7DEA4E3475}" srcOrd="1" destOrd="0" presId="urn:microsoft.com/office/officeart/2005/8/layout/architecture"/>
    <dgm:cxn modelId="{4868FDBD-E03C-4883-9931-205A9FFAFBAD}" type="presParOf" srcId="{A7A54540-43D4-4BEB-A40F-C1CCCA3845C3}" destId="{E7AE6EEA-35AB-4B24-858B-430847FC999B}" srcOrd="5" destOrd="0" presId="urn:microsoft.com/office/officeart/2005/8/layout/architecture"/>
    <dgm:cxn modelId="{01FC0ABB-C3C4-4DFD-8FB7-CAC810A117C4}" type="presParOf" srcId="{A7A54540-43D4-4BEB-A40F-C1CCCA3845C3}" destId="{0C94814D-CC85-4232-BB79-E39910FDAA1B}" srcOrd="6" destOrd="0" presId="urn:microsoft.com/office/officeart/2005/8/layout/architecture"/>
    <dgm:cxn modelId="{D73F049D-7CA2-40A1-B836-16339AA1692D}" type="presParOf" srcId="{0C94814D-CC85-4232-BB79-E39910FDAA1B}" destId="{018B154E-6321-4D5D-BC92-2ADA6985CCBD}" srcOrd="0" destOrd="0" presId="urn:microsoft.com/office/officeart/2005/8/layout/architecture"/>
    <dgm:cxn modelId="{6E80B20C-257F-4EC1-9190-A6DB6A793C05}" type="presParOf" srcId="{0C94814D-CC85-4232-BB79-E39910FDAA1B}" destId="{79C0091F-4475-474B-BFB6-606096C2BFD6}" srcOrd="1" destOrd="0" presId="urn:microsoft.com/office/officeart/2005/8/layout/architecture"/>
    <dgm:cxn modelId="{518EE886-A0E5-4C12-93A2-D24DE14EBF7D}" type="presParOf" srcId="{0C94814D-CC85-4232-BB79-E39910FDAA1B}" destId="{7C7C577C-5928-438E-A5B4-428192352017}" srcOrd="2" destOrd="0" presId="urn:microsoft.com/office/officeart/2005/8/layout/architecture"/>
    <dgm:cxn modelId="{A0EBD018-B387-44F0-94EA-59A9A6499309}" type="presParOf" srcId="{7C7C577C-5928-438E-A5B4-428192352017}" destId="{24877465-88F4-4EF5-8976-1B2089650019}" srcOrd="0" destOrd="0" presId="urn:microsoft.com/office/officeart/2005/8/layout/architecture"/>
    <dgm:cxn modelId="{CA1131B5-447D-4E92-BBDB-31EF515A2651}" type="presParOf" srcId="{24877465-88F4-4EF5-8976-1B2089650019}" destId="{9107D46E-C426-43D8-8829-244FC334A73B}" srcOrd="0" destOrd="0" presId="urn:microsoft.com/office/officeart/2005/8/layout/architecture"/>
    <dgm:cxn modelId="{CDC1BD95-0587-41C2-B511-CAC93A9A386D}" type="presParOf" srcId="{24877465-88F4-4EF5-8976-1B2089650019}" destId="{7D57F11A-D12A-4285-A8CA-CA673FF2BB55}" srcOrd="1" destOrd="0" presId="urn:microsoft.com/office/officeart/2005/8/layout/architecture"/>
    <dgm:cxn modelId="{EB98664F-48C1-44BD-8C09-1F637B7AF07D}" type="presParOf" srcId="{7C7C577C-5928-438E-A5B4-428192352017}" destId="{381EC051-5F55-4242-967C-568325B648D1}" srcOrd="1" destOrd="0" presId="urn:microsoft.com/office/officeart/2005/8/layout/architecture"/>
    <dgm:cxn modelId="{F43E658A-7472-4488-9BB8-F3AE76BFE282}" type="presParOf" srcId="{7C7C577C-5928-438E-A5B4-428192352017}" destId="{92701B34-125C-4774-AAFB-CFBC2FB9A9F6}" srcOrd="2" destOrd="0" presId="urn:microsoft.com/office/officeart/2005/8/layout/architecture"/>
    <dgm:cxn modelId="{84FC6439-38C1-4E39-8140-BA832061B199}" type="presParOf" srcId="{92701B34-125C-4774-AAFB-CFBC2FB9A9F6}" destId="{9E18D173-8C5E-4060-B2AE-C7618A4697A0}" srcOrd="0" destOrd="0" presId="urn:microsoft.com/office/officeart/2005/8/layout/architecture"/>
    <dgm:cxn modelId="{3BC1474D-E16E-4098-AB3D-10520051D94F}" type="presParOf" srcId="{92701B34-125C-4774-AAFB-CFBC2FB9A9F6}" destId="{CCCAE5A3-3176-48EA-9EB8-56F0BC454A06}" srcOrd="1" destOrd="0" presId="urn:microsoft.com/office/officeart/2005/8/layout/architecture"/>
    <dgm:cxn modelId="{0739504E-4C8E-442C-9227-F9E7C1F86F39}" type="presParOf" srcId="{7C7C577C-5928-438E-A5B4-428192352017}" destId="{7FA5B8DD-2C6C-41FA-9F9D-03E36F86071D}" srcOrd="3" destOrd="0" presId="urn:microsoft.com/office/officeart/2005/8/layout/architecture"/>
    <dgm:cxn modelId="{6177C56B-BA7E-4EEC-8D2A-9C528335E40B}" type="presParOf" srcId="{7C7C577C-5928-438E-A5B4-428192352017}" destId="{7D8B68E7-000B-45BD-9EAB-52254061DA08}" srcOrd="4" destOrd="0" presId="urn:microsoft.com/office/officeart/2005/8/layout/architecture"/>
    <dgm:cxn modelId="{F320719F-64BF-4C2E-A40E-8532958EF83D}" type="presParOf" srcId="{7D8B68E7-000B-45BD-9EAB-52254061DA08}" destId="{2A8EE0C1-70F6-4EDE-AE0C-FD97AEB8B7EF}" srcOrd="0" destOrd="0" presId="urn:microsoft.com/office/officeart/2005/8/layout/architecture"/>
    <dgm:cxn modelId="{6CFBC3EA-8F5A-4F0C-A412-55BF351E796B}" type="presParOf" srcId="{7D8B68E7-000B-45BD-9EAB-52254061DA08}" destId="{825D5A71-8AF7-4691-A7B7-C22795039F59}" srcOrd="1" destOrd="0" presId="urn:microsoft.com/office/officeart/2005/8/layout/architecture"/>
    <dgm:cxn modelId="{439072F3-28FF-4505-9918-1F5176181E5F}" type="presParOf" srcId="{A7A54540-43D4-4BEB-A40F-C1CCCA3845C3}" destId="{44E77743-B6C2-47F8-9E9B-F1A4483648EC}" srcOrd="7" destOrd="0" presId="urn:microsoft.com/office/officeart/2005/8/layout/architecture"/>
    <dgm:cxn modelId="{3A7B6DC5-043A-4A21-8C7E-ECB362AA40BE}" type="presParOf" srcId="{A7A54540-43D4-4BEB-A40F-C1CCCA3845C3}" destId="{4530A3AE-F730-4E99-83E9-875259B5ACA0}" srcOrd="8" destOrd="0" presId="urn:microsoft.com/office/officeart/2005/8/layout/architecture"/>
    <dgm:cxn modelId="{DB6F1FE0-42D3-48BB-B90A-F1E06BAF05B9}" type="presParOf" srcId="{4530A3AE-F730-4E99-83E9-875259B5ACA0}" destId="{DEB6FAC0-6D0B-460F-9CAD-76DAD38ED61C}" srcOrd="0" destOrd="0" presId="urn:microsoft.com/office/officeart/2005/8/layout/architecture"/>
    <dgm:cxn modelId="{E3CCBD92-030B-47F1-8527-D7E327279724}" type="presParOf" srcId="{4530A3AE-F730-4E99-83E9-875259B5ACA0}" destId="{C4AABB1A-04EA-4B97-9C1C-88087FAD2364}" srcOrd="1" destOrd="0" presId="urn:microsoft.com/office/officeart/2005/8/layout/architecture"/>
    <dgm:cxn modelId="{159AAF21-7635-4DBE-8F82-730699A70152}" type="presParOf" srcId="{4530A3AE-F730-4E99-83E9-875259B5ACA0}" destId="{0D198D1F-F69A-40D0-877B-A303ED4FBA05}" srcOrd="2" destOrd="0" presId="urn:microsoft.com/office/officeart/2005/8/layout/architecture"/>
    <dgm:cxn modelId="{2E6F1BEC-857C-4D52-B4EF-41708297ABA0}" type="presParOf" srcId="{0D198D1F-F69A-40D0-877B-A303ED4FBA05}" destId="{0840BEDB-96D3-49B7-A440-90803D75D36B}" srcOrd="0" destOrd="0" presId="urn:microsoft.com/office/officeart/2005/8/layout/architecture"/>
    <dgm:cxn modelId="{471B4F31-7F3F-4F8C-9B2C-E562E41E101E}" type="presParOf" srcId="{0840BEDB-96D3-49B7-A440-90803D75D36B}" destId="{4726316A-F4CF-4BA3-8187-9A0F5B4E43FF}" srcOrd="0" destOrd="0" presId="urn:microsoft.com/office/officeart/2005/8/layout/architecture"/>
    <dgm:cxn modelId="{16713E4F-A4EB-4D4A-9C8A-918B62AD9F9C}" type="presParOf" srcId="{0840BEDB-96D3-49B7-A440-90803D75D36B}" destId="{297123FC-F2C7-450C-B5DB-0A0E743EB495}" srcOrd="1" destOrd="0" presId="urn:microsoft.com/office/officeart/2005/8/layout/architecture"/>
    <dgm:cxn modelId="{F0B14EF4-2A16-40AD-AA22-FEA833B6EEE1}" type="presParOf" srcId="{0D198D1F-F69A-40D0-877B-A303ED4FBA05}" destId="{05F1CDC5-4F0E-4A5A-A08B-C17F929F9D13}" srcOrd="1" destOrd="0" presId="urn:microsoft.com/office/officeart/2005/8/layout/architecture"/>
    <dgm:cxn modelId="{E79C5A89-148F-45B5-9B3D-8449FBDC6546}" type="presParOf" srcId="{0D198D1F-F69A-40D0-877B-A303ED4FBA05}" destId="{1BF1B0AF-C2A4-4A6C-B6C1-DD9FF011E9AA}" srcOrd="2" destOrd="0" presId="urn:microsoft.com/office/officeart/2005/8/layout/architecture"/>
    <dgm:cxn modelId="{7FEAD991-1410-4C61-A1EA-ED065CE4FB60}" type="presParOf" srcId="{1BF1B0AF-C2A4-4A6C-B6C1-DD9FF011E9AA}" destId="{06719541-084F-44E7-ABE3-A7A3FB1055D1}" srcOrd="0" destOrd="0" presId="urn:microsoft.com/office/officeart/2005/8/layout/architecture"/>
    <dgm:cxn modelId="{3F475262-9C02-4E50-B6BE-A54FD4F47144}" type="presParOf" srcId="{1BF1B0AF-C2A4-4A6C-B6C1-DD9FF011E9AA}" destId="{D31A4E8D-7915-4ED6-9DB8-44B518ECCD92}" srcOrd="1" destOrd="0" presId="urn:microsoft.com/office/officeart/2005/8/layout/architecture"/>
    <dgm:cxn modelId="{B75CBF3E-DFBE-46BA-81B4-5395B89F9950}" type="presParOf" srcId="{0D198D1F-F69A-40D0-877B-A303ED4FBA05}" destId="{BD0D56DB-7DBA-4B29-AE1C-65755AAAAF93}" srcOrd="3" destOrd="0" presId="urn:microsoft.com/office/officeart/2005/8/layout/architecture"/>
    <dgm:cxn modelId="{3D570275-214E-4E1B-969A-AC046CEEFE5A}" type="presParOf" srcId="{0D198D1F-F69A-40D0-877B-A303ED4FBA05}" destId="{DE9E0EB5-5C56-4DD8-BC37-4B1077D69140}" srcOrd="4" destOrd="0" presId="urn:microsoft.com/office/officeart/2005/8/layout/architecture"/>
    <dgm:cxn modelId="{0A33E0C5-41F3-48A2-A157-DEC163D63473}" type="presParOf" srcId="{DE9E0EB5-5C56-4DD8-BC37-4B1077D69140}" destId="{623464CB-3226-4829-9106-F722E16DEF13}" srcOrd="0" destOrd="0" presId="urn:microsoft.com/office/officeart/2005/8/layout/architecture"/>
    <dgm:cxn modelId="{DCF920DD-C892-4936-8E2F-C24B8BB552E6}" type="presParOf" srcId="{DE9E0EB5-5C56-4DD8-BC37-4B1077D69140}" destId="{9B8C9F2E-111B-4F50-9C97-3BE1B4DBEC34}" srcOrd="1" destOrd="0" presId="urn:microsoft.com/office/officeart/2005/8/layout/architecture"/>
    <dgm:cxn modelId="{A7980499-FC81-480C-A7D7-FD21E0A51457}" type="presParOf" srcId="{0D198D1F-F69A-40D0-877B-A303ED4FBA05}" destId="{7E7D3975-7ACF-4862-BF59-CA35722EFA4E}" srcOrd="5" destOrd="0" presId="urn:microsoft.com/office/officeart/2005/8/layout/architecture"/>
    <dgm:cxn modelId="{DAD813E4-25AE-4325-80E2-32EAB10EA47B}" type="presParOf" srcId="{0D198D1F-F69A-40D0-877B-A303ED4FBA05}" destId="{03ADFC5B-4637-4DB2-ACBF-5725FD2E09A1}" srcOrd="6" destOrd="0" presId="urn:microsoft.com/office/officeart/2005/8/layout/architecture"/>
    <dgm:cxn modelId="{AF0E204C-3B2A-4FE3-9859-9A3F4ED29831}" type="presParOf" srcId="{03ADFC5B-4637-4DB2-ACBF-5725FD2E09A1}" destId="{36D7C071-BAA5-4393-9EFE-B315F203AC18}" srcOrd="0" destOrd="0" presId="urn:microsoft.com/office/officeart/2005/8/layout/architecture"/>
    <dgm:cxn modelId="{2C0A4CEC-DFE4-4FB7-A428-AF2BCE201B0C}" type="presParOf" srcId="{03ADFC5B-4637-4DB2-ACBF-5725FD2E09A1}" destId="{6A1077D8-E341-4841-AFDA-EFF5EFBE3F85}" srcOrd="1" destOrd="0" presId="urn:microsoft.com/office/officeart/2005/8/layout/architecture"/>
    <dgm:cxn modelId="{83FE4F0A-432C-4BB7-95B9-85887E18A58A}" type="presParOf" srcId="{A7A54540-43D4-4BEB-A40F-C1CCCA3845C3}" destId="{77DA15E2-FB5F-480F-B84D-B7580D76A44D}" srcOrd="9" destOrd="0" presId="urn:microsoft.com/office/officeart/2005/8/layout/architecture"/>
    <dgm:cxn modelId="{A534F4AD-A766-4FA0-8689-EEB838A64125}" type="presParOf" srcId="{A7A54540-43D4-4BEB-A40F-C1CCCA3845C3}" destId="{5CE8EA50-A466-4710-939C-C7ED1296D70C}" srcOrd="10" destOrd="0" presId="urn:microsoft.com/office/officeart/2005/8/layout/architecture"/>
    <dgm:cxn modelId="{8F3BEA79-8256-45E9-AB1E-EF0ACA960B9B}" type="presParOf" srcId="{5CE8EA50-A466-4710-939C-C7ED1296D70C}" destId="{583A2772-483C-4112-A0B5-06F7135819B2}" srcOrd="0" destOrd="0" presId="urn:microsoft.com/office/officeart/2005/8/layout/architecture"/>
    <dgm:cxn modelId="{BE7445F5-0E8D-4C07-BA32-A5288272F685}" type="presParOf" srcId="{5CE8EA50-A466-4710-939C-C7ED1296D70C}" destId="{A45AB3A6-92D8-41FF-9984-BF0100EFF5EE}" srcOrd="1" destOrd="0" presId="urn:microsoft.com/office/officeart/2005/8/layout/architecture"/>
    <dgm:cxn modelId="{484F90AD-D84E-435B-99B5-B7D64C87FE48}" type="presParOf" srcId="{5CE8EA50-A466-4710-939C-C7ED1296D70C}" destId="{074F94C6-D623-42D6-AD34-9D9B606ECB73}" srcOrd="2" destOrd="0" presId="urn:microsoft.com/office/officeart/2005/8/layout/architecture"/>
    <dgm:cxn modelId="{2B111F72-9F20-4CE4-8E8B-2B1D562DF08A}" type="presParOf" srcId="{074F94C6-D623-42D6-AD34-9D9B606ECB73}" destId="{51E4E634-A03F-4383-94EC-AB51DFF7458F}" srcOrd="0" destOrd="0" presId="urn:microsoft.com/office/officeart/2005/8/layout/architecture"/>
    <dgm:cxn modelId="{03BA34DB-FB1D-428A-9260-D06CA359AC88}" type="presParOf" srcId="{51E4E634-A03F-4383-94EC-AB51DFF7458F}" destId="{7FDDFC26-EF52-494D-BB06-6A08006FD214}" srcOrd="0" destOrd="0" presId="urn:microsoft.com/office/officeart/2005/8/layout/architecture"/>
    <dgm:cxn modelId="{AB4A0BD6-DB62-4D99-9615-99108A1B8338}" type="presParOf" srcId="{51E4E634-A03F-4383-94EC-AB51DFF7458F}" destId="{E6D94763-9426-46B1-8B86-8AB435EB048F}" srcOrd="1" destOrd="0" presId="urn:microsoft.com/office/officeart/2005/8/layout/architecture"/>
    <dgm:cxn modelId="{CE64AA79-DACD-4159-AF92-7929939F8C4E}" type="presParOf" srcId="{074F94C6-D623-42D6-AD34-9D9B606ECB73}" destId="{3A148BA6-CD0E-43AE-AB63-CC13630F9C32}" srcOrd="1" destOrd="0" presId="urn:microsoft.com/office/officeart/2005/8/layout/architecture"/>
    <dgm:cxn modelId="{BEEC56BA-2735-41ED-9463-58BB0E0CDE2F}" type="presParOf" srcId="{074F94C6-D623-42D6-AD34-9D9B606ECB73}" destId="{F165E600-2B2E-4733-AF0D-A71A5982F6BE}" srcOrd="2" destOrd="0" presId="urn:microsoft.com/office/officeart/2005/8/layout/architecture"/>
    <dgm:cxn modelId="{6707FC08-47AA-44A7-A857-76380698438F}" type="presParOf" srcId="{F165E600-2B2E-4733-AF0D-A71A5982F6BE}" destId="{FA2E0FDB-8080-4636-981B-0DC42E025A74}" srcOrd="0" destOrd="0" presId="urn:microsoft.com/office/officeart/2005/8/layout/architecture"/>
    <dgm:cxn modelId="{EF5DA799-9A3D-40E4-83BA-87C27504771E}" type="presParOf" srcId="{F165E600-2B2E-4733-AF0D-A71A5982F6BE}" destId="{EC3FF372-E1B3-49FC-8756-A90D77F30FE8}" srcOrd="1" destOrd="0" presId="urn:microsoft.com/office/officeart/2005/8/layout/architecture"/>
    <dgm:cxn modelId="{100FE3FB-BAFB-46F4-B7E3-B5C829FB9A6C}" type="presParOf" srcId="{074F94C6-D623-42D6-AD34-9D9B606ECB73}" destId="{1A5F88B1-66E0-4B39-8F26-4293C17D21DD}" srcOrd="3" destOrd="0" presId="urn:microsoft.com/office/officeart/2005/8/layout/architecture"/>
    <dgm:cxn modelId="{AFBB66D9-5157-4A39-82DB-2251A202C459}" type="presParOf" srcId="{074F94C6-D623-42D6-AD34-9D9B606ECB73}" destId="{78DE25DB-F1B8-45A8-B702-40539889D7B1}" srcOrd="4" destOrd="0" presId="urn:microsoft.com/office/officeart/2005/8/layout/architecture"/>
    <dgm:cxn modelId="{3B69D54C-B5AD-4249-B1C4-A983812FD98A}" type="presParOf" srcId="{78DE25DB-F1B8-45A8-B702-40539889D7B1}" destId="{5D660657-4369-4831-9CD1-A423ED0EEC15}" srcOrd="0" destOrd="0" presId="urn:microsoft.com/office/officeart/2005/8/layout/architecture"/>
    <dgm:cxn modelId="{00F6455D-7936-4B1D-AA98-68FDBDDEEC03}" type="presParOf" srcId="{78DE25DB-F1B8-45A8-B702-40539889D7B1}" destId="{B1ECF3B0-AA52-4448-8CE3-AAC5888BD323}" srcOrd="1" destOrd="0" presId="urn:microsoft.com/office/officeart/2005/8/layout/architecture"/>
    <dgm:cxn modelId="{DC2D9FA0-DD74-468F-B373-67959E69AEB4}" type="presParOf" srcId="{074F94C6-D623-42D6-AD34-9D9B606ECB73}" destId="{917238CF-995E-4578-A7D2-8D299D653A70}" srcOrd="5" destOrd="0" presId="urn:microsoft.com/office/officeart/2005/8/layout/architecture"/>
    <dgm:cxn modelId="{4FC23BFA-73BA-4D18-B61C-6FDC040BEBF3}" type="presParOf" srcId="{074F94C6-D623-42D6-AD34-9D9B606ECB73}" destId="{2D698007-8118-47C7-91B4-6DC26D428C34}" srcOrd="6" destOrd="0" presId="urn:microsoft.com/office/officeart/2005/8/layout/architecture"/>
    <dgm:cxn modelId="{460F30B8-8984-4154-9124-E741CB442A69}" type="presParOf" srcId="{2D698007-8118-47C7-91B4-6DC26D428C34}" destId="{4C971185-7FE3-4826-8E60-196DA0392ED4}" srcOrd="0" destOrd="0" presId="urn:microsoft.com/office/officeart/2005/8/layout/architecture"/>
    <dgm:cxn modelId="{6EEFE6A8-A842-4E07-9CFC-1BE03A06BC06}" type="presParOf" srcId="{2D698007-8118-47C7-91B4-6DC26D428C34}" destId="{A51E8DA1-F90D-41F5-81C2-53E9AD1EF804}" srcOrd="1" destOrd="0" presId="urn:microsoft.com/office/officeart/2005/8/layout/architecture"/>
    <dgm:cxn modelId="{EE882997-3968-4FA7-8810-157ED3CC1F2A}" type="presParOf" srcId="{074F94C6-D623-42D6-AD34-9D9B606ECB73}" destId="{F5775EAF-BDB6-4BD7-86E7-0C16B7D3095C}" srcOrd="7" destOrd="0" presId="urn:microsoft.com/office/officeart/2005/8/layout/architecture"/>
    <dgm:cxn modelId="{C8254451-6D26-4916-AB38-3F0FB0245052}" type="presParOf" srcId="{074F94C6-D623-42D6-AD34-9D9B606ECB73}" destId="{0FC9AAE1-AD29-4CD2-AEA5-A67C5BA946F4}" srcOrd="8" destOrd="0" presId="urn:microsoft.com/office/officeart/2005/8/layout/architecture"/>
    <dgm:cxn modelId="{7BEA6BA8-C53F-45FE-B6A0-F51935EED67A}" type="presParOf" srcId="{0FC9AAE1-AD29-4CD2-AEA5-A67C5BA946F4}" destId="{C04A4816-E740-4693-94B7-8A17BF8D7D09}" srcOrd="0" destOrd="0" presId="urn:microsoft.com/office/officeart/2005/8/layout/architecture"/>
    <dgm:cxn modelId="{7110DA5B-49BF-4AA8-97BA-3B0D341CA605}" type="presParOf" srcId="{0FC9AAE1-AD29-4CD2-AEA5-A67C5BA946F4}" destId="{D28F3726-D24A-4EE3-A6F2-100E246A95DA}" srcOrd="1" destOrd="0" presId="urn:microsoft.com/office/officeart/2005/8/layout/architecture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E49AB5E-236E-48AE-AAF3-13FE49E8B900}" type="doc">
      <dgm:prSet loTypeId="urn:microsoft.com/office/officeart/2005/8/layout/vList4" loCatId="list" qsTypeId="urn:microsoft.com/office/officeart/2005/8/quickstyle/simple1" qsCatId="simple" csTypeId="urn:microsoft.com/office/officeart/2005/8/colors/accent1_1" csCatId="accent1" phldr="1"/>
      <dgm:spPr/>
    </dgm:pt>
    <dgm:pt modelId="{29875E88-39B8-45A7-8AA8-46913CD4EB22}">
      <dgm:prSet phldrT="[Text]" custT="1"/>
      <dgm:spPr/>
      <dgm:t>
        <a:bodyPr/>
        <a:lstStyle/>
        <a:p>
          <a:r>
            <a:rPr lang="en-GB" sz="3600" dirty="0"/>
            <a:t>Car</a:t>
          </a:r>
        </a:p>
      </dgm:t>
    </dgm:pt>
    <dgm:pt modelId="{8F4C480B-19B8-4D63-A9C2-4D907C2BF044}" type="parTrans" cxnId="{F1EBA72D-4E24-47CA-ADF6-2E4F521472E7}">
      <dgm:prSet/>
      <dgm:spPr/>
      <dgm:t>
        <a:bodyPr/>
        <a:lstStyle/>
        <a:p>
          <a:endParaRPr lang="en-GB"/>
        </a:p>
      </dgm:t>
    </dgm:pt>
    <dgm:pt modelId="{56CCA2EF-F5D7-4C94-89D0-FF4D15A0739E}" type="sibTrans" cxnId="{F1EBA72D-4E24-47CA-ADF6-2E4F521472E7}">
      <dgm:prSet/>
      <dgm:spPr/>
      <dgm:t>
        <a:bodyPr/>
        <a:lstStyle/>
        <a:p>
          <a:endParaRPr lang="en-GB"/>
        </a:p>
      </dgm:t>
    </dgm:pt>
    <dgm:pt modelId="{D932AE18-C25C-40FB-AEC8-E8F479092B10}">
      <dgm:prSet phldrT="[Text]" custT="1"/>
      <dgm:spPr/>
      <dgm:t>
        <a:bodyPr/>
        <a:lstStyle/>
        <a:p>
          <a:r>
            <a:rPr lang="en-GB" sz="3600" dirty="0"/>
            <a:t>Car passenger</a:t>
          </a:r>
        </a:p>
      </dgm:t>
    </dgm:pt>
    <dgm:pt modelId="{92E55076-C2FB-44A9-A66E-52D2CB8F9F39}" type="parTrans" cxnId="{CB2B1C73-3269-4B63-8F87-267A2A7D8278}">
      <dgm:prSet/>
      <dgm:spPr/>
      <dgm:t>
        <a:bodyPr/>
        <a:lstStyle/>
        <a:p>
          <a:endParaRPr lang="en-GB"/>
        </a:p>
      </dgm:t>
    </dgm:pt>
    <dgm:pt modelId="{E82DE98E-D02B-4188-98E5-0928E744E52C}" type="sibTrans" cxnId="{CB2B1C73-3269-4B63-8F87-267A2A7D8278}">
      <dgm:prSet/>
      <dgm:spPr/>
      <dgm:t>
        <a:bodyPr/>
        <a:lstStyle/>
        <a:p>
          <a:endParaRPr lang="en-GB"/>
        </a:p>
      </dgm:t>
    </dgm:pt>
    <dgm:pt modelId="{325F9DFE-6500-41E7-A6CD-382273AFA8AF}">
      <dgm:prSet phldrT="[Text]" custT="1"/>
      <dgm:spPr/>
      <dgm:t>
        <a:bodyPr/>
        <a:lstStyle/>
        <a:p>
          <a:r>
            <a:rPr lang="en-GB" sz="3600" dirty="0"/>
            <a:t>Bus</a:t>
          </a:r>
        </a:p>
      </dgm:t>
    </dgm:pt>
    <dgm:pt modelId="{4E376C9A-EEAB-43F2-90F4-1B720FDDD35F}" type="parTrans" cxnId="{6ABAD92E-6B46-4660-92D4-A818787F56A2}">
      <dgm:prSet/>
      <dgm:spPr/>
      <dgm:t>
        <a:bodyPr/>
        <a:lstStyle/>
        <a:p>
          <a:endParaRPr lang="en-GB"/>
        </a:p>
      </dgm:t>
    </dgm:pt>
    <dgm:pt modelId="{261675E8-E480-4868-8693-2E90A5FC7E80}" type="sibTrans" cxnId="{6ABAD92E-6B46-4660-92D4-A818787F56A2}">
      <dgm:prSet/>
      <dgm:spPr/>
      <dgm:t>
        <a:bodyPr/>
        <a:lstStyle/>
        <a:p>
          <a:endParaRPr lang="en-GB"/>
        </a:p>
      </dgm:t>
    </dgm:pt>
    <dgm:pt modelId="{D74BE9DD-B385-44CF-B9DC-3E63344D57F0}" type="pres">
      <dgm:prSet presAssocID="{4E49AB5E-236E-48AE-AAF3-13FE49E8B900}" presName="linear" presStyleCnt="0">
        <dgm:presLayoutVars>
          <dgm:dir/>
          <dgm:resizeHandles val="exact"/>
        </dgm:presLayoutVars>
      </dgm:prSet>
      <dgm:spPr/>
    </dgm:pt>
    <dgm:pt modelId="{05D77637-CD39-410E-9AA9-8FDBEF3D13DF}" type="pres">
      <dgm:prSet presAssocID="{29875E88-39B8-45A7-8AA8-46913CD4EB22}" presName="comp" presStyleCnt="0"/>
      <dgm:spPr/>
    </dgm:pt>
    <dgm:pt modelId="{0ECC3429-E734-486F-B6B0-46B35811E679}" type="pres">
      <dgm:prSet presAssocID="{29875E88-39B8-45A7-8AA8-46913CD4EB22}" presName="box" presStyleLbl="node1" presStyleIdx="0" presStyleCnt="3"/>
      <dgm:spPr/>
    </dgm:pt>
    <dgm:pt modelId="{C276AF64-0DC8-49BF-93A9-9F4829F6EF54}" type="pres">
      <dgm:prSet presAssocID="{29875E88-39B8-45A7-8AA8-46913CD4EB22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249609E0-2DC8-4D11-BEB3-F3C275C93F49}" type="pres">
      <dgm:prSet presAssocID="{29875E88-39B8-45A7-8AA8-46913CD4EB22}" presName="text" presStyleLbl="node1" presStyleIdx="0" presStyleCnt="3">
        <dgm:presLayoutVars>
          <dgm:bulletEnabled val="1"/>
        </dgm:presLayoutVars>
      </dgm:prSet>
      <dgm:spPr/>
    </dgm:pt>
    <dgm:pt modelId="{5E94419E-40C1-4CB3-85CC-63CAA1472856}" type="pres">
      <dgm:prSet presAssocID="{56CCA2EF-F5D7-4C94-89D0-FF4D15A0739E}" presName="spacer" presStyleCnt="0"/>
      <dgm:spPr/>
    </dgm:pt>
    <dgm:pt modelId="{013197EB-7FAC-4D98-972F-47D7E2025A45}" type="pres">
      <dgm:prSet presAssocID="{D932AE18-C25C-40FB-AEC8-E8F479092B10}" presName="comp" presStyleCnt="0"/>
      <dgm:spPr/>
    </dgm:pt>
    <dgm:pt modelId="{14D0AF7F-656A-4265-9DE0-90A8F9631344}" type="pres">
      <dgm:prSet presAssocID="{D932AE18-C25C-40FB-AEC8-E8F479092B10}" presName="box" presStyleLbl="node1" presStyleIdx="1" presStyleCnt="3"/>
      <dgm:spPr/>
    </dgm:pt>
    <dgm:pt modelId="{46ED7E6E-2155-4F7C-9330-1E40A3384EEB}" type="pres">
      <dgm:prSet presAssocID="{D932AE18-C25C-40FB-AEC8-E8F479092B10}" presName="img" presStyleLbl="fgImgPlac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xi"/>
        </a:ext>
      </dgm:extLst>
    </dgm:pt>
    <dgm:pt modelId="{F607936F-01FF-4225-B77A-359FB5780FAE}" type="pres">
      <dgm:prSet presAssocID="{D932AE18-C25C-40FB-AEC8-E8F479092B10}" presName="text" presStyleLbl="node1" presStyleIdx="1" presStyleCnt="3">
        <dgm:presLayoutVars>
          <dgm:bulletEnabled val="1"/>
        </dgm:presLayoutVars>
      </dgm:prSet>
      <dgm:spPr/>
    </dgm:pt>
    <dgm:pt modelId="{F011EDB4-91E7-41E9-949D-960072DAA664}" type="pres">
      <dgm:prSet presAssocID="{E82DE98E-D02B-4188-98E5-0928E744E52C}" presName="spacer" presStyleCnt="0"/>
      <dgm:spPr/>
    </dgm:pt>
    <dgm:pt modelId="{F6A797A8-7165-4514-8B14-433FAF5F8C9E}" type="pres">
      <dgm:prSet presAssocID="{325F9DFE-6500-41E7-A6CD-382273AFA8AF}" presName="comp" presStyleCnt="0"/>
      <dgm:spPr/>
    </dgm:pt>
    <dgm:pt modelId="{FDC151F9-C5F8-459C-AB21-A23BC57BCAF9}" type="pres">
      <dgm:prSet presAssocID="{325F9DFE-6500-41E7-A6CD-382273AFA8AF}" presName="box" presStyleLbl="node1" presStyleIdx="2" presStyleCnt="3"/>
      <dgm:spPr/>
    </dgm:pt>
    <dgm:pt modelId="{DC8B2433-C9F3-4376-BC9F-C416CF240484}" type="pres">
      <dgm:prSet presAssocID="{325F9DFE-6500-41E7-A6CD-382273AFA8AF}" presName="img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2279EC3D-9B3E-42C9-BD0B-D2D3267F30DE}" type="pres">
      <dgm:prSet presAssocID="{325F9DFE-6500-41E7-A6CD-382273AFA8AF}" presName="text" presStyleLbl="node1" presStyleIdx="2" presStyleCnt="3">
        <dgm:presLayoutVars>
          <dgm:bulletEnabled val="1"/>
        </dgm:presLayoutVars>
      </dgm:prSet>
      <dgm:spPr/>
    </dgm:pt>
  </dgm:ptLst>
  <dgm:cxnLst>
    <dgm:cxn modelId="{252D8D26-9CD7-4107-95C6-424F6A1592FA}" type="presOf" srcId="{325F9DFE-6500-41E7-A6CD-382273AFA8AF}" destId="{FDC151F9-C5F8-459C-AB21-A23BC57BCAF9}" srcOrd="0" destOrd="0" presId="urn:microsoft.com/office/officeart/2005/8/layout/vList4"/>
    <dgm:cxn modelId="{F1EBA72D-4E24-47CA-ADF6-2E4F521472E7}" srcId="{4E49AB5E-236E-48AE-AAF3-13FE49E8B900}" destId="{29875E88-39B8-45A7-8AA8-46913CD4EB22}" srcOrd="0" destOrd="0" parTransId="{8F4C480B-19B8-4D63-A9C2-4D907C2BF044}" sibTransId="{56CCA2EF-F5D7-4C94-89D0-FF4D15A0739E}"/>
    <dgm:cxn modelId="{6ABAD92E-6B46-4660-92D4-A818787F56A2}" srcId="{4E49AB5E-236E-48AE-AAF3-13FE49E8B900}" destId="{325F9DFE-6500-41E7-A6CD-382273AFA8AF}" srcOrd="2" destOrd="0" parTransId="{4E376C9A-EEAB-43F2-90F4-1B720FDDD35F}" sibTransId="{261675E8-E480-4868-8693-2E90A5FC7E80}"/>
    <dgm:cxn modelId="{D7E43A39-0F1F-4117-A61D-AF12C4A183E2}" type="presOf" srcId="{325F9DFE-6500-41E7-A6CD-382273AFA8AF}" destId="{2279EC3D-9B3E-42C9-BD0B-D2D3267F30DE}" srcOrd="1" destOrd="0" presId="urn:microsoft.com/office/officeart/2005/8/layout/vList4"/>
    <dgm:cxn modelId="{F4E47B4B-30B3-4E8B-BC70-DA63C3253C5B}" type="presOf" srcId="{29875E88-39B8-45A7-8AA8-46913CD4EB22}" destId="{249609E0-2DC8-4D11-BEB3-F3C275C93F49}" srcOrd="1" destOrd="0" presId="urn:microsoft.com/office/officeart/2005/8/layout/vList4"/>
    <dgm:cxn modelId="{CB2B1C73-3269-4B63-8F87-267A2A7D8278}" srcId="{4E49AB5E-236E-48AE-AAF3-13FE49E8B900}" destId="{D932AE18-C25C-40FB-AEC8-E8F479092B10}" srcOrd="1" destOrd="0" parTransId="{92E55076-C2FB-44A9-A66E-52D2CB8F9F39}" sibTransId="{E82DE98E-D02B-4188-98E5-0928E744E52C}"/>
    <dgm:cxn modelId="{DEE06056-9EF6-4501-864D-96751A4FECA3}" type="presOf" srcId="{D932AE18-C25C-40FB-AEC8-E8F479092B10}" destId="{14D0AF7F-656A-4265-9DE0-90A8F9631344}" srcOrd="0" destOrd="0" presId="urn:microsoft.com/office/officeart/2005/8/layout/vList4"/>
    <dgm:cxn modelId="{4E945096-DC77-456A-8ECC-E58313DFEA2A}" type="presOf" srcId="{D932AE18-C25C-40FB-AEC8-E8F479092B10}" destId="{F607936F-01FF-4225-B77A-359FB5780FAE}" srcOrd="1" destOrd="0" presId="urn:microsoft.com/office/officeart/2005/8/layout/vList4"/>
    <dgm:cxn modelId="{666FAA99-72B9-4142-BFBE-104A825E50F3}" type="presOf" srcId="{29875E88-39B8-45A7-8AA8-46913CD4EB22}" destId="{0ECC3429-E734-486F-B6B0-46B35811E679}" srcOrd="0" destOrd="0" presId="urn:microsoft.com/office/officeart/2005/8/layout/vList4"/>
    <dgm:cxn modelId="{D1CC3AC6-F40A-4D14-A9CE-21BED2957517}" type="presOf" srcId="{4E49AB5E-236E-48AE-AAF3-13FE49E8B900}" destId="{D74BE9DD-B385-44CF-B9DC-3E63344D57F0}" srcOrd="0" destOrd="0" presId="urn:microsoft.com/office/officeart/2005/8/layout/vList4"/>
    <dgm:cxn modelId="{7E36A0EA-4ADE-42CF-BFEB-4B19B32B821E}" type="presParOf" srcId="{D74BE9DD-B385-44CF-B9DC-3E63344D57F0}" destId="{05D77637-CD39-410E-9AA9-8FDBEF3D13DF}" srcOrd="0" destOrd="0" presId="urn:microsoft.com/office/officeart/2005/8/layout/vList4"/>
    <dgm:cxn modelId="{DF14EE55-8574-4CC4-8208-4EB04480C37E}" type="presParOf" srcId="{05D77637-CD39-410E-9AA9-8FDBEF3D13DF}" destId="{0ECC3429-E734-486F-B6B0-46B35811E679}" srcOrd="0" destOrd="0" presId="urn:microsoft.com/office/officeart/2005/8/layout/vList4"/>
    <dgm:cxn modelId="{DE43E2B8-F28F-4DC5-B7A7-E96904406BEA}" type="presParOf" srcId="{05D77637-CD39-410E-9AA9-8FDBEF3D13DF}" destId="{C276AF64-0DC8-49BF-93A9-9F4829F6EF54}" srcOrd="1" destOrd="0" presId="urn:microsoft.com/office/officeart/2005/8/layout/vList4"/>
    <dgm:cxn modelId="{70636FC7-D2D5-4A28-9825-6F5ED7A1722B}" type="presParOf" srcId="{05D77637-CD39-410E-9AA9-8FDBEF3D13DF}" destId="{249609E0-2DC8-4D11-BEB3-F3C275C93F49}" srcOrd="2" destOrd="0" presId="urn:microsoft.com/office/officeart/2005/8/layout/vList4"/>
    <dgm:cxn modelId="{C842DE0B-E7ED-41BD-9842-3334F681EC38}" type="presParOf" srcId="{D74BE9DD-B385-44CF-B9DC-3E63344D57F0}" destId="{5E94419E-40C1-4CB3-85CC-63CAA1472856}" srcOrd="1" destOrd="0" presId="urn:microsoft.com/office/officeart/2005/8/layout/vList4"/>
    <dgm:cxn modelId="{A5E3A024-2B30-4160-8437-0CA1CC7EE4DE}" type="presParOf" srcId="{D74BE9DD-B385-44CF-B9DC-3E63344D57F0}" destId="{013197EB-7FAC-4D98-972F-47D7E2025A45}" srcOrd="2" destOrd="0" presId="urn:microsoft.com/office/officeart/2005/8/layout/vList4"/>
    <dgm:cxn modelId="{FF1570A3-6F4F-46E9-8D08-CF8054567628}" type="presParOf" srcId="{013197EB-7FAC-4D98-972F-47D7E2025A45}" destId="{14D0AF7F-656A-4265-9DE0-90A8F9631344}" srcOrd="0" destOrd="0" presId="urn:microsoft.com/office/officeart/2005/8/layout/vList4"/>
    <dgm:cxn modelId="{3576F0BE-632A-4A10-B565-979C33313EE0}" type="presParOf" srcId="{013197EB-7FAC-4D98-972F-47D7E2025A45}" destId="{46ED7E6E-2155-4F7C-9330-1E40A3384EEB}" srcOrd="1" destOrd="0" presId="urn:microsoft.com/office/officeart/2005/8/layout/vList4"/>
    <dgm:cxn modelId="{B77741AA-1906-4F46-BD57-6EF86A7298D9}" type="presParOf" srcId="{013197EB-7FAC-4D98-972F-47D7E2025A45}" destId="{F607936F-01FF-4225-B77A-359FB5780FAE}" srcOrd="2" destOrd="0" presId="urn:microsoft.com/office/officeart/2005/8/layout/vList4"/>
    <dgm:cxn modelId="{C74826E2-1DAE-4193-AC1D-4C4B625AD700}" type="presParOf" srcId="{D74BE9DD-B385-44CF-B9DC-3E63344D57F0}" destId="{F011EDB4-91E7-41E9-949D-960072DAA664}" srcOrd="3" destOrd="0" presId="urn:microsoft.com/office/officeart/2005/8/layout/vList4"/>
    <dgm:cxn modelId="{56A908EA-72B6-4B9F-9DF1-D1462F4538BD}" type="presParOf" srcId="{D74BE9DD-B385-44CF-B9DC-3E63344D57F0}" destId="{F6A797A8-7165-4514-8B14-433FAF5F8C9E}" srcOrd="4" destOrd="0" presId="urn:microsoft.com/office/officeart/2005/8/layout/vList4"/>
    <dgm:cxn modelId="{EC26D43F-226B-4528-AAE8-1713B5DB98B0}" type="presParOf" srcId="{F6A797A8-7165-4514-8B14-433FAF5F8C9E}" destId="{FDC151F9-C5F8-459C-AB21-A23BC57BCAF9}" srcOrd="0" destOrd="0" presId="urn:microsoft.com/office/officeart/2005/8/layout/vList4"/>
    <dgm:cxn modelId="{0D51C184-62D4-4A73-8584-9C5F9991D785}" type="presParOf" srcId="{F6A797A8-7165-4514-8B14-433FAF5F8C9E}" destId="{DC8B2433-C9F3-4376-BC9F-C416CF240484}" srcOrd="1" destOrd="0" presId="urn:microsoft.com/office/officeart/2005/8/layout/vList4"/>
    <dgm:cxn modelId="{D27B2F6C-3384-46E1-A68C-FB89ACEB4296}" type="presParOf" srcId="{F6A797A8-7165-4514-8B14-433FAF5F8C9E}" destId="{2279EC3D-9B3E-42C9-BD0B-D2D3267F30D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E49AB5E-236E-48AE-AAF3-13FE49E8B90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</dgm:pt>
    <dgm:pt modelId="{29875E88-39B8-45A7-8AA8-46913CD4EB22}">
      <dgm:prSet phldrT="[Text]" custT="1"/>
      <dgm:spPr/>
      <dgm:t>
        <a:bodyPr/>
        <a:lstStyle/>
        <a:p>
          <a:r>
            <a:rPr lang="en-GB" sz="3600" dirty="0"/>
            <a:t>Standard (4 seats)</a:t>
          </a:r>
        </a:p>
      </dgm:t>
    </dgm:pt>
    <dgm:pt modelId="{8F4C480B-19B8-4D63-A9C2-4D907C2BF044}" type="parTrans" cxnId="{F1EBA72D-4E24-47CA-ADF6-2E4F521472E7}">
      <dgm:prSet/>
      <dgm:spPr/>
      <dgm:t>
        <a:bodyPr/>
        <a:lstStyle/>
        <a:p>
          <a:endParaRPr lang="en-GB"/>
        </a:p>
      </dgm:t>
    </dgm:pt>
    <dgm:pt modelId="{56CCA2EF-F5D7-4C94-89D0-FF4D15A0739E}" type="sibTrans" cxnId="{F1EBA72D-4E24-47CA-ADF6-2E4F521472E7}">
      <dgm:prSet/>
      <dgm:spPr/>
      <dgm:t>
        <a:bodyPr/>
        <a:lstStyle/>
        <a:p>
          <a:endParaRPr lang="en-GB"/>
        </a:p>
      </dgm:t>
    </dgm:pt>
    <dgm:pt modelId="{D932AE18-C25C-40FB-AEC8-E8F479092B10}">
      <dgm:prSet phldrT="[Text]" custT="1"/>
      <dgm:spPr/>
      <dgm:t>
        <a:bodyPr/>
        <a:lstStyle/>
        <a:p>
          <a:r>
            <a:rPr lang="en-GB" sz="3600" dirty="0"/>
            <a:t>Minibus (8 seats)</a:t>
          </a:r>
        </a:p>
      </dgm:t>
    </dgm:pt>
    <dgm:pt modelId="{92E55076-C2FB-44A9-A66E-52D2CB8F9F39}" type="parTrans" cxnId="{CB2B1C73-3269-4B63-8F87-267A2A7D8278}">
      <dgm:prSet/>
      <dgm:spPr/>
      <dgm:t>
        <a:bodyPr/>
        <a:lstStyle/>
        <a:p>
          <a:endParaRPr lang="en-GB"/>
        </a:p>
      </dgm:t>
    </dgm:pt>
    <dgm:pt modelId="{E82DE98E-D02B-4188-98E5-0928E744E52C}" type="sibTrans" cxnId="{CB2B1C73-3269-4B63-8F87-267A2A7D8278}">
      <dgm:prSet/>
      <dgm:spPr/>
      <dgm:t>
        <a:bodyPr/>
        <a:lstStyle/>
        <a:p>
          <a:endParaRPr lang="en-GB"/>
        </a:p>
      </dgm:t>
    </dgm:pt>
    <dgm:pt modelId="{F5B89011-6B03-4770-9589-FF6D0A43FC63}" type="pres">
      <dgm:prSet presAssocID="{4E49AB5E-236E-48AE-AAF3-13FE49E8B900}" presName="linear" presStyleCnt="0">
        <dgm:presLayoutVars>
          <dgm:dir/>
          <dgm:resizeHandles val="exact"/>
        </dgm:presLayoutVars>
      </dgm:prSet>
      <dgm:spPr/>
    </dgm:pt>
    <dgm:pt modelId="{006BC3FD-3DCA-4195-BBC2-B26EA4D1E154}" type="pres">
      <dgm:prSet presAssocID="{29875E88-39B8-45A7-8AA8-46913CD4EB22}" presName="comp" presStyleCnt="0"/>
      <dgm:spPr/>
    </dgm:pt>
    <dgm:pt modelId="{EA78A5FA-56A4-4C40-B036-F6C8E8E0D240}" type="pres">
      <dgm:prSet presAssocID="{29875E88-39B8-45A7-8AA8-46913CD4EB22}" presName="box" presStyleLbl="node1" presStyleIdx="0" presStyleCnt="2"/>
      <dgm:spPr/>
    </dgm:pt>
    <dgm:pt modelId="{511230BC-5D34-4B87-8291-9D758B14555E}" type="pres">
      <dgm:prSet presAssocID="{29875E88-39B8-45A7-8AA8-46913CD4EB22}" presName="img" presStyleLbl="fgImgPlace1" presStyleIdx="0" presStyleCnt="2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9000" b="-19000"/>
          </a:stretch>
        </a:blipFill>
      </dgm:spPr>
    </dgm:pt>
    <dgm:pt modelId="{1F071A4F-3EEF-4CEC-A611-79F41A776CBB}" type="pres">
      <dgm:prSet presAssocID="{29875E88-39B8-45A7-8AA8-46913CD4EB22}" presName="text" presStyleLbl="node1" presStyleIdx="0" presStyleCnt="2">
        <dgm:presLayoutVars>
          <dgm:bulletEnabled val="1"/>
        </dgm:presLayoutVars>
      </dgm:prSet>
      <dgm:spPr/>
    </dgm:pt>
    <dgm:pt modelId="{F1D7A0C8-C35A-4EAF-BE3A-BCCC3A75D2E7}" type="pres">
      <dgm:prSet presAssocID="{56CCA2EF-F5D7-4C94-89D0-FF4D15A0739E}" presName="spacer" presStyleCnt="0"/>
      <dgm:spPr/>
    </dgm:pt>
    <dgm:pt modelId="{925A3E0E-CC92-4A8B-A767-BBB14BD63320}" type="pres">
      <dgm:prSet presAssocID="{D932AE18-C25C-40FB-AEC8-E8F479092B10}" presName="comp" presStyleCnt="0"/>
      <dgm:spPr/>
    </dgm:pt>
    <dgm:pt modelId="{285768BD-F2D4-4EDE-9AC0-CEF773AA5CDB}" type="pres">
      <dgm:prSet presAssocID="{D932AE18-C25C-40FB-AEC8-E8F479092B10}" presName="box" presStyleLbl="node1" presStyleIdx="1" presStyleCnt="2"/>
      <dgm:spPr/>
    </dgm:pt>
    <dgm:pt modelId="{CD86B512-002A-4AC0-9C03-E72497D3AE48}" type="pres">
      <dgm:prSet presAssocID="{D932AE18-C25C-40FB-AEC8-E8F479092B10}" presName="img" presStyleLbl="fgImgPlace1" presStyleIdx="1" presStyleCnt="2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5000" b="-15000"/>
          </a:stretch>
        </a:blipFill>
      </dgm:spPr>
    </dgm:pt>
    <dgm:pt modelId="{28868778-242F-43A6-BE04-F30B24512E7D}" type="pres">
      <dgm:prSet presAssocID="{D932AE18-C25C-40FB-AEC8-E8F479092B10}" presName="text" presStyleLbl="node1" presStyleIdx="1" presStyleCnt="2">
        <dgm:presLayoutVars>
          <dgm:bulletEnabled val="1"/>
        </dgm:presLayoutVars>
      </dgm:prSet>
      <dgm:spPr/>
    </dgm:pt>
  </dgm:ptLst>
  <dgm:cxnLst>
    <dgm:cxn modelId="{31D03506-C72D-42DD-A894-2EE4F3037D7F}" type="presOf" srcId="{29875E88-39B8-45A7-8AA8-46913CD4EB22}" destId="{EA78A5FA-56A4-4C40-B036-F6C8E8E0D240}" srcOrd="0" destOrd="0" presId="urn:microsoft.com/office/officeart/2005/8/layout/vList4"/>
    <dgm:cxn modelId="{F1EBA72D-4E24-47CA-ADF6-2E4F521472E7}" srcId="{4E49AB5E-236E-48AE-AAF3-13FE49E8B900}" destId="{29875E88-39B8-45A7-8AA8-46913CD4EB22}" srcOrd="0" destOrd="0" parTransId="{8F4C480B-19B8-4D63-A9C2-4D907C2BF044}" sibTransId="{56CCA2EF-F5D7-4C94-89D0-FF4D15A0739E}"/>
    <dgm:cxn modelId="{CB2B1C73-3269-4B63-8F87-267A2A7D8278}" srcId="{4E49AB5E-236E-48AE-AAF3-13FE49E8B900}" destId="{D932AE18-C25C-40FB-AEC8-E8F479092B10}" srcOrd="1" destOrd="0" parTransId="{92E55076-C2FB-44A9-A66E-52D2CB8F9F39}" sibTransId="{E82DE98E-D02B-4188-98E5-0928E744E52C}"/>
    <dgm:cxn modelId="{F72B6C56-C4A7-409E-9221-417652A646E0}" type="presOf" srcId="{D932AE18-C25C-40FB-AEC8-E8F479092B10}" destId="{28868778-242F-43A6-BE04-F30B24512E7D}" srcOrd="1" destOrd="0" presId="urn:microsoft.com/office/officeart/2005/8/layout/vList4"/>
    <dgm:cxn modelId="{2FAFE3C8-87FA-4158-BC0F-71A4D8FC87F8}" type="presOf" srcId="{29875E88-39B8-45A7-8AA8-46913CD4EB22}" destId="{1F071A4F-3EEF-4CEC-A611-79F41A776CBB}" srcOrd="1" destOrd="0" presId="urn:microsoft.com/office/officeart/2005/8/layout/vList4"/>
    <dgm:cxn modelId="{934231CC-5924-4D43-A13C-C7280779C490}" type="presOf" srcId="{D932AE18-C25C-40FB-AEC8-E8F479092B10}" destId="{285768BD-F2D4-4EDE-9AC0-CEF773AA5CDB}" srcOrd="0" destOrd="0" presId="urn:microsoft.com/office/officeart/2005/8/layout/vList4"/>
    <dgm:cxn modelId="{991AD7EB-2E04-41CB-BA76-2CAD9A7458E0}" type="presOf" srcId="{4E49AB5E-236E-48AE-AAF3-13FE49E8B900}" destId="{F5B89011-6B03-4770-9589-FF6D0A43FC63}" srcOrd="0" destOrd="0" presId="urn:microsoft.com/office/officeart/2005/8/layout/vList4"/>
    <dgm:cxn modelId="{A6FDAB7F-9433-42DB-B60C-7B55E7674630}" type="presParOf" srcId="{F5B89011-6B03-4770-9589-FF6D0A43FC63}" destId="{006BC3FD-3DCA-4195-BBC2-B26EA4D1E154}" srcOrd="0" destOrd="0" presId="urn:microsoft.com/office/officeart/2005/8/layout/vList4"/>
    <dgm:cxn modelId="{D218FBF1-E8D9-4A23-B8A2-8A2E7191587C}" type="presParOf" srcId="{006BC3FD-3DCA-4195-BBC2-B26EA4D1E154}" destId="{EA78A5FA-56A4-4C40-B036-F6C8E8E0D240}" srcOrd="0" destOrd="0" presId="urn:microsoft.com/office/officeart/2005/8/layout/vList4"/>
    <dgm:cxn modelId="{8EFC5200-03E2-47FE-B1DC-A2233BCBA522}" type="presParOf" srcId="{006BC3FD-3DCA-4195-BBC2-B26EA4D1E154}" destId="{511230BC-5D34-4B87-8291-9D758B14555E}" srcOrd="1" destOrd="0" presId="urn:microsoft.com/office/officeart/2005/8/layout/vList4"/>
    <dgm:cxn modelId="{3F0BE2C7-E981-49C4-B2AA-A65E4EE7E846}" type="presParOf" srcId="{006BC3FD-3DCA-4195-BBC2-B26EA4D1E154}" destId="{1F071A4F-3EEF-4CEC-A611-79F41A776CBB}" srcOrd="2" destOrd="0" presId="urn:microsoft.com/office/officeart/2005/8/layout/vList4"/>
    <dgm:cxn modelId="{0EEE537F-98C2-4FA4-8072-1D636EDFB93D}" type="presParOf" srcId="{F5B89011-6B03-4770-9589-FF6D0A43FC63}" destId="{F1D7A0C8-C35A-4EAF-BE3A-BCCC3A75D2E7}" srcOrd="1" destOrd="0" presId="urn:microsoft.com/office/officeart/2005/8/layout/vList4"/>
    <dgm:cxn modelId="{E1AAB9FF-92B5-4EAA-94C0-6568A6263400}" type="presParOf" srcId="{F5B89011-6B03-4770-9589-FF6D0A43FC63}" destId="{925A3E0E-CC92-4A8B-A767-BBB14BD63320}" srcOrd="2" destOrd="0" presId="urn:microsoft.com/office/officeart/2005/8/layout/vList4"/>
    <dgm:cxn modelId="{1E8418F9-AB80-4FC3-B6B9-E554431A5FA9}" type="presParOf" srcId="{925A3E0E-CC92-4A8B-A767-BBB14BD63320}" destId="{285768BD-F2D4-4EDE-9AC0-CEF773AA5CDB}" srcOrd="0" destOrd="0" presId="urn:microsoft.com/office/officeart/2005/8/layout/vList4"/>
    <dgm:cxn modelId="{D727DF9F-9E7A-4E54-BB9B-CD5D20587C66}" type="presParOf" srcId="{925A3E0E-CC92-4A8B-A767-BBB14BD63320}" destId="{CD86B512-002A-4AC0-9C03-E72497D3AE48}" srcOrd="1" destOrd="0" presId="urn:microsoft.com/office/officeart/2005/8/layout/vList4"/>
    <dgm:cxn modelId="{12A05D98-AA61-42E5-8544-47CB6105D8B6}" type="presParOf" srcId="{925A3E0E-CC92-4A8B-A767-BBB14BD63320}" destId="{28868778-242F-43A6-BE04-F30B24512E7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4E29EF4-DCA2-4CB6-85B4-30967EE0823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9AEC18D-D794-4468-A998-AB179B5D9CA0}">
      <dgm:prSet phldrT="[Text]"/>
      <dgm:spPr/>
      <dgm:t>
        <a:bodyPr/>
        <a:lstStyle/>
        <a:p>
          <a:r>
            <a:rPr lang="en-GB" dirty="0"/>
            <a:t>Transport Mode Costs</a:t>
          </a:r>
        </a:p>
      </dgm:t>
    </dgm:pt>
    <dgm:pt modelId="{C4AC6178-3F5B-42FB-A04C-52693344CCD2}" type="parTrans" cxnId="{C9E716AB-A346-4423-B6A1-814BBB4403D7}">
      <dgm:prSet/>
      <dgm:spPr/>
      <dgm:t>
        <a:bodyPr/>
        <a:lstStyle/>
        <a:p>
          <a:endParaRPr lang="en-GB"/>
        </a:p>
      </dgm:t>
    </dgm:pt>
    <dgm:pt modelId="{49E0193A-ACEA-4F17-83D5-243FEEDA673F}" type="sibTrans" cxnId="{C9E716AB-A346-4423-B6A1-814BBB4403D7}">
      <dgm:prSet/>
      <dgm:spPr/>
      <dgm:t>
        <a:bodyPr/>
        <a:lstStyle/>
        <a:p>
          <a:endParaRPr lang="en-GB"/>
        </a:p>
      </dgm:t>
    </dgm:pt>
    <dgm:pt modelId="{2E75272D-9AD6-4949-8978-3418C89CA9C4}">
      <dgm:prSet phldrT="[Text]"/>
      <dgm:spPr/>
      <dgm:t>
        <a:bodyPr/>
        <a:lstStyle/>
        <a:p>
          <a:r>
            <a:rPr lang="en-GB" baseline="0" dirty="0"/>
            <a:t>Relevant work package</a:t>
          </a:r>
        </a:p>
      </dgm:t>
    </dgm:pt>
    <dgm:pt modelId="{5901E6BA-20E0-4AD4-8780-FC0DB2F3C73E}" type="parTrans" cxnId="{183ECAF6-EEE4-4CC4-AD06-2D1817278239}">
      <dgm:prSet/>
      <dgm:spPr/>
      <dgm:t>
        <a:bodyPr/>
        <a:lstStyle/>
        <a:p>
          <a:endParaRPr lang="en-GB"/>
        </a:p>
      </dgm:t>
    </dgm:pt>
    <dgm:pt modelId="{72B2DBC9-15B4-4D3F-B850-0E4BE0B36FFF}" type="sibTrans" cxnId="{183ECAF6-EEE4-4CC4-AD06-2D1817278239}">
      <dgm:prSet/>
      <dgm:spPr/>
      <dgm:t>
        <a:bodyPr/>
        <a:lstStyle/>
        <a:p>
          <a:endParaRPr lang="en-GB"/>
        </a:p>
      </dgm:t>
    </dgm:pt>
    <dgm:pt modelId="{6A7DB548-9DE8-4EB4-85CF-6F2DCFC64626}">
      <dgm:prSet phldrT="[Text]"/>
      <dgm:spPr/>
      <dgm:t>
        <a:bodyPr/>
        <a:lstStyle/>
        <a:p>
          <a:r>
            <a:rPr lang="en-GB" baseline="0" dirty="0"/>
            <a:t>Relevant literature review</a:t>
          </a:r>
          <a:r>
            <a:rPr lang="en-GB" baseline="30000" dirty="0"/>
            <a:t>1</a:t>
          </a:r>
        </a:p>
      </dgm:t>
    </dgm:pt>
    <dgm:pt modelId="{12C3F00E-E477-4135-897B-822B6FEBD53C}" type="parTrans" cxnId="{F25D6D94-3B2C-40FB-A266-83B4C4171979}">
      <dgm:prSet/>
      <dgm:spPr/>
      <dgm:t>
        <a:bodyPr/>
        <a:lstStyle/>
        <a:p>
          <a:endParaRPr lang="en-GB"/>
        </a:p>
      </dgm:t>
    </dgm:pt>
    <dgm:pt modelId="{B14F59F0-08EA-4019-856B-D3F5AAC11674}" type="sibTrans" cxnId="{F25D6D94-3B2C-40FB-A266-83B4C4171979}">
      <dgm:prSet/>
      <dgm:spPr/>
      <dgm:t>
        <a:bodyPr/>
        <a:lstStyle/>
        <a:p>
          <a:endParaRPr lang="en-GB"/>
        </a:p>
      </dgm:t>
    </dgm:pt>
    <dgm:pt modelId="{98EC9002-1675-40D5-B293-ECC342CAFDBB}">
      <dgm:prSet phldrT="[Text]"/>
      <dgm:spPr/>
      <dgm:t>
        <a:bodyPr/>
        <a:lstStyle/>
        <a:p>
          <a:r>
            <a:rPr lang="en-GB" baseline="0" dirty="0"/>
            <a:t>Based on consortium members recommendations</a:t>
          </a:r>
        </a:p>
      </dgm:t>
    </dgm:pt>
    <dgm:pt modelId="{943ECADC-A0F9-420B-9B4A-35D5D5D5F17B}" type="parTrans" cxnId="{8701DF15-042E-432A-A5B2-15212CBA8012}">
      <dgm:prSet/>
      <dgm:spPr/>
      <dgm:t>
        <a:bodyPr/>
        <a:lstStyle/>
        <a:p>
          <a:endParaRPr lang="en-GB"/>
        </a:p>
      </dgm:t>
    </dgm:pt>
    <dgm:pt modelId="{2731928B-B1DD-4CFF-A6FF-BFE831E22B3C}" type="sibTrans" cxnId="{8701DF15-042E-432A-A5B2-15212CBA8012}">
      <dgm:prSet/>
      <dgm:spPr/>
      <dgm:t>
        <a:bodyPr/>
        <a:lstStyle/>
        <a:p>
          <a:endParaRPr lang="en-GB"/>
        </a:p>
      </dgm:t>
    </dgm:pt>
    <dgm:pt modelId="{0A13A6B7-5157-4C64-99F0-1CC072ECFF9D}" type="pres">
      <dgm:prSet presAssocID="{44E29EF4-DCA2-4CB6-85B4-30967EE0823B}" presName="linear" presStyleCnt="0">
        <dgm:presLayoutVars>
          <dgm:animLvl val="lvl"/>
          <dgm:resizeHandles val="exact"/>
        </dgm:presLayoutVars>
      </dgm:prSet>
      <dgm:spPr/>
    </dgm:pt>
    <dgm:pt modelId="{A2F5547C-73B4-4446-A4BD-0ADCB5E19E34}" type="pres">
      <dgm:prSet presAssocID="{39AEC18D-D794-4468-A998-AB179B5D9CA0}" presName="parentText" presStyleLbl="node1" presStyleIdx="0" presStyleCnt="1" custLinFactNeighborX="-21410" custLinFactNeighborY="-13009">
        <dgm:presLayoutVars>
          <dgm:chMax val="0"/>
          <dgm:bulletEnabled val="1"/>
        </dgm:presLayoutVars>
      </dgm:prSet>
      <dgm:spPr/>
    </dgm:pt>
    <dgm:pt modelId="{93F6D147-03C6-4FB0-BFA7-5EFAAE987762}" type="pres">
      <dgm:prSet presAssocID="{39AEC18D-D794-4468-A998-AB179B5D9CA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596790F-41D8-487A-8108-3DF174BEC157}" type="presOf" srcId="{44E29EF4-DCA2-4CB6-85B4-30967EE0823B}" destId="{0A13A6B7-5157-4C64-99F0-1CC072ECFF9D}" srcOrd="0" destOrd="0" presId="urn:microsoft.com/office/officeart/2005/8/layout/vList2"/>
    <dgm:cxn modelId="{8701DF15-042E-432A-A5B2-15212CBA8012}" srcId="{39AEC18D-D794-4468-A998-AB179B5D9CA0}" destId="{98EC9002-1675-40D5-B293-ECC342CAFDBB}" srcOrd="2" destOrd="0" parTransId="{943ECADC-A0F9-420B-9B4A-35D5D5D5F17B}" sibTransId="{2731928B-B1DD-4CFF-A6FF-BFE831E22B3C}"/>
    <dgm:cxn modelId="{4BA02E5B-A277-4682-AAEB-606FA57EDA17}" type="presOf" srcId="{98EC9002-1675-40D5-B293-ECC342CAFDBB}" destId="{93F6D147-03C6-4FB0-BFA7-5EFAAE987762}" srcOrd="0" destOrd="2" presId="urn:microsoft.com/office/officeart/2005/8/layout/vList2"/>
    <dgm:cxn modelId="{6080EB65-37DE-450A-BEC0-27A9CCCDCF5C}" type="presOf" srcId="{6A7DB548-9DE8-4EB4-85CF-6F2DCFC64626}" destId="{93F6D147-03C6-4FB0-BFA7-5EFAAE987762}" srcOrd="0" destOrd="0" presId="urn:microsoft.com/office/officeart/2005/8/layout/vList2"/>
    <dgm:cxn modelId="{138B006C-9107-462D-8262-C7ED97B189D8}" type="presOf" srcId="{2E75272D-9AD6-4949-8978-3418C89CA9C4}" destId="{93F6D147-03C6-4FB0-BFA7-5EFAAE987762}" srcOrd="0" destOrd="1" presId="urn:microsoft.com/office/officeart/2005/8/layout/vList2"/>
    <dgm:cxn modelId="{F25D6D94-3B2C-40FB-A266-83B4C4171979}" srcId="{39AEC18D-D794-4468-A998-AB179B5D9CA0}" destId="{6A7DB548-9DE8-4EB4-85CF-6F2DCFC64626}" srcOrd="0" destOrd="0" parTransId="{12C3F00E-E477-4135-897B-822B6FEBD53C}" sibTransId="{B14F59F0-08EA-4019-856B-D3F5AAC11674}"/>
    <dgm:cxn modelId="{C9E716AB-A346-4423-B6A1-814BBB4403D7}" srcId="{44E29EF4-DCA2-4CB6-85B4-30967EE0823B}" destId="{39AEC18D-D794-4468-A998-AB179B5D9CA0}" srcOrd="0" destOrd="0" parTransId="{C4AC6178-3F5B-42FB-A04C-52693344CCD2}" sibTransId="{49E0193A-ACEA-4F17-83D5-243FEEDA673F}"/>
    <dgm:cxn modelId="{183ECAF6-EEE4-4CC4-AD06-2D1817278239}" srcId="{39AEC18D-D794-4468-A998-AB179B5D9CA0}" destId="{2E75272D-9AD6-4949-8978-3418C89CA9C4}" srcOrd="1" destOrd="0" parTransId="{5901E6BA-20E0-4AD4-8780-FC0DB2F3C73E}" sibTransId="{72B2DBC9-15B4-4D3F-B850-0E4BE0B36FFF}"/>
    <dgm:cxn modelId="{682135F9-B3B7-4BA2-85B6-D0151DB83EAA}" type="presOf" srcId="{39AEC18D-D794-4468-A998-AB179B5D9CA0}" destId="{A2F5547C-73B4-4446-A4BD-0ADCB5E19E34}" srcOrd="0" destOrd="0" presId="urn:microsoft.com/office/officeart/2005/8/layout/vList2"/>
    <dgm:cxn modelId="{E69AC142-FBB1-42E5-A27D-944B33176AFA}" type="presParOf" srcId="{0A13A6B7-5157-4C64-99F0-1CC072ECFF9D}" destId="{A2F5547C-73B4-4446-A4BD-0ADCB5E19E34}" srcOrd="0" destOrd="0" presId="urn:microsoft.com/office/officeart/2005/8/layout/vList2"/>
    <dgm:cxn modelId="{1FF6F991-45F6-4E51-A079-F9AE8ABF31B7}" type="presParOf" srcId="{0A13A6B7-5157-4C64-99F0-1CC072ECFF9D}" destId="{93F6D147-03C6-4FB0-BFA7-5EFAAE98776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895B0D-9D41-4D73-8D08-8ABE57E6008E}">
      <dsp:nvSpPr>
        <dsp:cNvPr id="0" name=""/>
        <dsp:cNvSpPr/>
      </dsp:nvSpPr>
      <dsp:spPr>
        <a:xfrm>
          <a:off x="0" y="0"/>
          <a:ext cx="218113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30CA3B-58BF-47D7-9136-04A3E1B207B4}">
      <dsp:nvSpPr>
        <dsp:cNvPr id="0" name=""/>
        <dsp:cNvSpPr/>
      </dsp:nvSpPr>
      <dsp:spPr>
        <a:xfrm>
          <a:off x="0" y="0"/>
          <a:ext cx="21811321" cy="4811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bg1"/>
              </a:solidFill>
            </a:rPr>
            <a:t>The term </a:t>
          </a:r>
          <a:r>
            <a:rPr lang="en-GB" sz="6500" b="1" kern="1200" dirty="0">
              <a:solidFill>
                <a:schemeClr val="bg1"/>
              </a:solidFill>
            </a:rPr>
            <a:t>AVRS</a:t>
          </a:r>
          <a:r>
            <a:rPr lang="en-GB" sz="6500" kern="1200" dirty="0">
              <a:solidFill>
                <a:schemeClr val="bg1"/>
              </a:solidFill>
            </a:rPr>
            <a:t> stands for Autonomous Vehicle Ride-Sharing</a:t>
          </a:r>
        </a:p>
      </dsp:txBody>
      <dsp:txXfrm>
        <a:off x="0" y="0"/>
        <a:ext cx="21811321" cy="481171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DE682-E1A7-4EC9-B3CB-B2B56E0BFCC5}">
      <dsp:nvSpPr>
        <dsp:cNvPr id="0" name=""/>
        <dsp:cNvSpPr/>
      </dsp:nvSpPr>
      <dsp:spPr>
        <a:xfrm>
          <a:off x="0" y="469771"/>
          <a:ext cx="20845161" cy="1233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7816" tIns="604012" rIns="1617816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900" kern="1200" dirty="0" err="1"/>
            <a:t>marginalUtilityOfPerforming</a:t>
          </a:r>
          <a:r>
            <a:rPr lang="en-GB" sz="2900" kern="1200" dirty="0"/>
            <a:t> linked with Value of Time</a:t>
          </a:r>
        </a:p>
      </dsp:txBody>
      <dsp:txXfrm>
        <a:off x="0" y="469771"/>
        <a:ext cx="20845161" cy="1233225"/>
      </dsp:txXfrm>
    </dsp:sp>
    <dsp:sp modelId="{4E0866FE-E9CB-42F5-838B-B88464EEB269}">
      <dsp:nvSpPr>
        <dsp:cNvPr id="0" name=""/>
        <dsp:cNvSpPr/>
      </dsp:nvSpPr>
      <dsp:spPr>
        <a:xfrm>
          <a:off x="1042258" y="41731"/>
          <a:ext cx="14591612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528" tIns="0" rIns="551528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Marginal Utility of Performing</a:t>
          </a:r>
        </a:p>
      </dsp:txBody>
      <dsp:txXfrm>
        <a:off x="1084048" y="83521"/>
        <a:ext cx="14508032" cy="772500"/>
      </dsp:txXfrm>
    </dsp:sp>
    <dsp:sp modelId="{23B987FF-9BCC-46FF-9DE9-F249F25CC2CD}">
      <dsp:nvSpPr>
        <dsp:cNvPr id="0" name=""/>
        <dsp:cNvSpPr/>
      </dsp:nvSpPr>
      <dsp:spPr>
        <a:xfrm>
          <a:off x="0" y="2287636"/>
          <a:ext cx="20845161" cy="2101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7816" tIns="604012" rIns="1617816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900" kern="1200" dirty="0"/>
            <a:t>Mode availability by person. The current implementation assigns a penalty score each time a non-allowed mode switch was taking place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900" kern="1200" dirty="0"/>
            <a:t>More sophisticated options are being evaluated  </a:t>
          </a:r>
        </a:p>
      </dsp:txBody>
      <dsp:txXfrm>
        <a:off x="0" y="2287636"/>
        <a:ext cx="20845161" cy="2101050"/>
      </dsp:txXfrm>
    </dsp:sp>
    <dsp:sp modelId="{6DCE7AAE-54FE-4289-9970-8D449C078F97}">
      <dsp:nvSpPr>
        <dsp:cNvPr id="0" name=""/>
        <dsp:cNvSpPr/>
      </dsp:nvSpPr>
      <dsp:spPr>
        <a:xfrm>
          <a:off x="1042258" y="1859596"/>
          <a:ext cx="14591612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528" tIns="0" rIns="551528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Mode Availability</a:t>
          </a:r>
        </a:p>
      </dsp:txBody>
      <dsp:txXfrm>
        <a:off x="1084048" y="1901386"/>
        <a:ext cx="14508032" cy="772500"/>
      </dsp:txXfrm>
    </dsp:sp>
    <dsp:sp modelId="{7B2C480E-254E-4ACC-8FFD-A58C8B5A7E3F}">
      <dsp:nvSpPr>
        <dsp:cNvPr id="0" name=""/>
        <dsp:cNvSpPr/>
      </dsp:nvSpPr>
      <dsp:spPr>
        <a:xfrm>
          <a:off x="0" y="4973326"/>
          <a:ext cx="20845161" cy="1233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7816" tIns="604012" rIns="1617816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900" kern="1200" dirty="0"/>
            <a:t>Personalised </a:t>
          </a:r>
          <a:r>
            <a:rPr lang="en-GB" sz="2900" kern="1200" dirty="0" err="1"/>
            <a:t>utilityOfMoney</a:t>
          </a:r>
          <a:r>
            <a:rPr lang="en-GB" sz="2900" kern="1200" dirty="0"/>
            <a:t> based on income*</a:t>
          </a:r>
        </a:p>
      </dsp:txBody>
      <dsp:txXfrm>
        <a:off x="0" y="4973326"/>
        <a:ext cx="20845161" cy="1233225"/>
      </dsp:txXfrm>
    </dsp:sp>
    <dsp:sp modelId="{2354FE47-E297-4626-A374-2615C4B9C923}">
      <dsp:nvSpPr>
        <dsp:cNvPr id="0" name=""/>
        <dsp:cNvSpPr/>
      </dsp:nvSpPr>
      <dsp:spPr>
        <a:xfrm>
          <a:off x="1042258" y="4545286"/>
          <a:ext cx="14591612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528" tIns="0" rIns="551528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Utility of Money</a:t>
          </a:r>
        </a:p>
      </dsp:txBody>
      <dsp:txXfrm>
        <a:off x="1084048" y="4587076"/>
        <a:ext cx="14508032" cy="772500"/>
      </dsp:txXfrm>
    </dsp:sp>
    <dsp:sp modelId="{19809F5E-5B3A-4EA1-BA40-73DF0170BADD}">
      <dsp:nvSpPr>
        <dsp:cNvPr id="0" name=""/>
        <dsp:cNvSpPr/>
      </dsp:nvSpPr>
      <dsp:spPr>
        <a:xfrm>
          <a:off x="0" y="6791191"/>
          <a:ext cx="20845161" cy="16899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7816" tIns="604012" rIns="1617816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Parking fares depending on destination location and trip purpose</a:t>
          </a:r>
          <a:endParaRPr lang="en-GB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900" kern="1200" dirty="0"/>
            <a:t>Bus fares depending on age (free for older people)</a:t>
          </a:r>
        </a:p>
      </dsp:txBody>
      <dsp:txXfrm>
        <a:off x="0" y="6791191"/>
        <a:ext cx="20845161" cy="1689975"/>
      </dsp:txXfrm>
    </dsp:sp>
    <dsp:sp modelId="{F27993BC-9A55-4000-88CB-86801B9F9603}">
      <dsp:nvSpPr>
        <dsp:cNvPr id="0" name=""/>
        <dsp:cNvSpPr/>
      </dsp:nvSpPr>
      <dsp:spPr>
        <a:xfrm>
          <a:off x="1042258" y="6363151"/>
          <a:ext cx="14591612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528" tIns="0" rIns="551528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Other</a:t>
          </a:r>
        </a:p>
      </dsp:txBody>
      <dsp:txXfrm>
        <a:off x="1084048" y="6404941"/>
        <a:ext cx="14508032" cy="7725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7E5C1-F691-4E67-B8D6-C5DEF8C817A9}">
      <dsp:nvSpPr>
        <dsp:cNvPr id="0" name=""/>
        <dsp:cNvSpPr/>
      </dsp:nvSpPr>
      <dsp:spPr>
        <a:xfrm>
          <a:off x="0" y="0"/>
          <a:ext cx="20017027" cy="191633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Updating Score</a:t>
          </a:r>
        </a:p>
      </dsp:txBody>
      <dsp:txXfrm>
        <a:off x="0" y="0"/>
        <a:ext cx="20017027" cy="1916338"/>
      </dsp:txXfrm>
    </dsp:sp>
    <dsp:sp modelId="{8C4409C1-CDAC-4970-9739-947857C00B43}">
      <dsp:nvSpPr>
        <dsp:cNvPr id="0" name=""/>
        <dsp:cNvSpPr/>
      </dsp:nvSpPr>
      <dsp:spPr>
        <a:xfrm>
          <a:off x="0" y="1916338"/>
          <a:ext cx="5004256" cy="40243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Penalising non-allowed mode switches</a:t>
          </a:r>
        </a:p>
      </dsp:txBody>
      <dsp:txXfrm>
        <a:off x="0" y="1916338"/>
        <a:ext cx="5004256" cy="4024310"/>
      </dsp:txXfrm>
    </dsp:sp>
    <dsp:sp modelId="{D60943AF-0914-48E0-B56E-3C0CA7196A42}">
      <dsp:nvSpPr>
        <dsp:cNvPr id="0" name=""/>
        <dsp:cNvSpPr/>
      </dsp:nvSpPr>
      <dsp:spPr>
        <a:xfrm>
          <a:off x="5004256" y="1916338"/>
          <a:ext cx="5004256" cy="40243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AVRS experienced wait and detour times. </a:t>
          </a:r>
          <a:r>
            <a:rPr lang="en-GB" sz="3200" kern="1200" dirty="0"/>
            <a:t>Adjustment for lost opportunity time</a:t>
          </a:r>
          <a:endParaRPr lang="en-GB" sz="3700" kern="1200" dirty="0"/>
        </a:p>
      </dsp:txBody>
      <dsp:txXfrm>
        <a:off x="5004256" y="1916338"/>
        <a:ext cx="5004256" cy="4024310"/>
      </dsp:txXfrm>
    </dsp:sp>
    <dsp:sp modelId="{053DF2B4-6D65-4C1B-952C-919F321B4930}">
      <dsp:nvSpPr>
        <dsp:cNvPr id="0" name=""/>
        <dsp:cNvSpPr/>
      </dsp:nvSpPr>
      <dsp:spPr>
        <a:xfrm>
          <a:off x="10008513" y="1916338"/>
          <a:ext cx="5004256" cy="40243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/>
            <a:t>Public transport fares</a:t>
          </a:r>
          <a:endParaRPr lang="en-GB" sz="6500" kern="1200" dirty="0"/>
        </a:p>
      </dsp:txBody>
      <dsp:txXfrm>
        <a:off x="10008513" y="1916338"/>
        <a:ext cx="5004256" cy="4024310"/>
      </dsp:txXfrm>
    </dsp:sp>
    <dsp:sp modelId="{EEFBB998-D426-435D-A536-B38CAAE8CDF4}">
      <dsp:nvSpPr>
        <dsp:cNvPr id="0" name=""/>
        <dsp:cNvSpPr/>
      </dsp:nvSpPr>
      <dsp:spPr>
        <a:xfrm>
          <a:off x="15012770" y="1916338"/>
          <a:ext cx="5004256" cy="40243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Parking costs</a:t>
          </a:r>
        </a:p>
      </dsp:txBody>
      <dsp:txXfrm>
        <a:off x="15012770" y="1916338"/>
        <a:ext cx="5004256" cy="4024310"/>
      </dsp:txXfrm>
    </dsp:sp>
    <dsp:sp modelId="{E194C704-60CE-480F-9B66-1FB97849EB90}">
      <dsp:nvSpPr>
        <dsp:cNvPr id="0" name=""/>
        <dsp:cNvSpPr/>
      </dsp:nvSpPr>
      <dsp:spPr>
        <a:xfrm>
          <a:off x="0" y="5940648"/>
          <a:ext cx="20017027" cy="44714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4D09E8-D932-4DC7-A54B-CE64FEDEECD6}">
      <dsp:nvSpPr>
        <dsp:cNvPr id="0" name=""/>
        <dsp:cNvSpPr/>
      </dsp:nvSpPr>
      <dsp:spPr>
        <a:xfrm>
          <a:off x="0" y="0"/>
          <a:ext cx="118042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5E567-2388-40F5-A168-01A028A38881}">
      <dsp:nvSpPr>
        <dsp:cNvPr id="0" name=""/>
        <dsp:cNvSpPr/>
      </dsp:nvSpPr>
      <dsp:spPr>
        <a:xfrm>
          <a:off x="0" y="0"/>
          <a:ext cx="2360847" cy="5983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t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400" kern="1200" dirty="0"/>
            <a:t>Person</a:t>
          </a:r>
        </a:p>
      </dsp:txBody>
      <dsp:txXfrm>
        <a:off x="0" y="0"/>
        <a:ext cx="2360847" cy="5983456"/>
      </dsp:txXfrm>
    </dsp:sp>
    <dsp:sp modelId="{35F8C777-9B93-4406-AD60-AA9F3B3B79B2}">
      <dsp:nvSpPr>
        <dsp:cNvPr id="0" name=""/>
        <dsp:cNvSpPr/>
      </dsp:nvSpPr>
      <dsp:spPr>
        <a:xfrm>
          <a:off x="2537910" y="93491"/>
          <a:ext cx="4544630" cy="1869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 dirty="0"/>
            <a:t>Plan1</a:t>
          </a:r>
        </a:p>
      </dsp:txBody>
      <dsp:txXfrm>
        <a:off x="2537910" y="93491"/>
        <a:ext cx="4544630" cy="1869830"/>
      </dsp:txXfrm>
    </dsp:sp>
    <dsp:sp modelId="{BD79C2DF-B0D0-47B3-8557-69E95B9E79C7}">
      <dsp:nvSpPr>
        <dsp:cNvPr id="0" name=""/>
        <dsp:cNvSpPr/>
      </dsp:nvSpPr>
      <dsp:spPr>
        <a:xfrm>
          <a:off x="7259605" y="93491"/>
          <a:ext cx="4544630" cy="934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Mode: car</a:t>
          </a:r>
        </a:p>
      </dsp:txBody>
      <dsp:txXfrm>
        <a:off x="7259605" y="93491"/>
        <a:ext cx="4544630" cy="934915"/>
      </dsp:txXfrm>
    </dsp:sp>
    <dsp:sp modelId="{563C47B5-65D3-4679-BCDC-5FEA86530545}">
      <dsp:nvSpPr>
        <dsp:cNvPr id="0" name=""/>
        <dsp:cNvSpPr/>
      </dsp:nvSpPr>
      <dsp:spPr>
        <a:xfrm>
          <a:off x="7082541" y="1028406"/>
          <a:ext cx="45446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137AF0-AA7C-4503-9B29-01273C3DAFBA}">
      <dsp:nvSpPr>
        <dsp:cNvPr id="0" name=""/>
        <dsp:cNvSpPr/>
      </dsp:nvSpPr>
      <dsp:spPr>
        <a:xfrm>
          <a:off x="7259605" y="1028406"/>
          <a:ext cx="4544630" cy="934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Score: 100.0</a:t>
          </a:r>
        </a:p>
      </dsp:txBody>
      <dsp:txXfrm>
        <a:off x="7259605" y="1028406"/>
        <a:ext cx="4544630" cy="934915"/>
      </dsp:txXfrm>
    </dsp:sp>
    <dsp:sp modelId="{0B5F39E8-45ED-44AC-BFF0-CF01F3DC0F91}">
      <dsp:nvSpPr>
        <dsp:cNvPr id="0" name=""/>
        <dsp:cNvSpPr/>
      </dsp:nvSpPr>
      <dsp:spPr>
        <a:xfrm>
          <a:off x="2360847" y="1963321"/>
          <a:ext cx="94433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901943-54CC-4A64-BAD4-5EF86299F708}">
      <dsp:nvSpPr>
        <dsp:cNvPr id="0" name=""/>
        <dsp:cNvSpPr/>
      </dsp:nvSpPr>
      <dsp:spPr>
        <a:xfrm>
          <a:off x="2537910" y="2056813"/>
          <a:ext cx="4544630" cy="1869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 dirty="0"/>
            <a:t>Plan2</a:t>
          </a:r>
        </a:p>
      </dsp:txBody>
      <dsp:txXfrm>
        <a:off x="2537910" y="2056813"/>
        <a:ext cx="4544630" cy="1869830"/>
      </dsp:txXfrm>
    </dsp:sp>
    <dsp:sp modelId="{0A3B768A-C45B-435B-8C30-81013EA6E875}">
      <dsp:nvSpPr>
        <dsp:cNvPr id="0" name=""/>
        <dsp:cNvSpPr/>
      </dsp:nvSpPr>
      <dsp:spPr>
        <a:xfrm>
          <a:off x="7259605" y="2056813"/>
          <a:ext cx="4544630" cy="934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Mode: car</a:t>
          </a:r>
        </a:p>
      </dsp:txBody>
      <dsp:txXfrm>
        <a:off x="7259605" y="2056813"/>
        <a:ext cx="4544630" cy="934915"/>
      </dsp:txXfrm>
    </dsp:sp>
    <dsp:sp modelId="{8C20F5E2-AE1F-49A7-A8BA-DFB7F8A7A234}">
      <dsp:nvSpPr>
        <dsp:cNvPr id="0" name=""/>
        <dsp:cNvSpPr/>
      </dsp:nvSpPr>
      <dsp:spPr>
        <a:xfrm>
          <a:off x="7082541" y="2991728"/>
          <a:ext cx="45446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C5A565-8692-4539-A3D8-A85EA0935A35}">
      <dsp:nvSpPr>
        <dsp:cNvPr id="0" name=""/>
        <dsp:cNvSpPr/>
      </dsp:nvSpPr>
      <dsp:spPr>
        <a:xfrm>
          <a:off x="7259605" y="2991728"/>
          <a:ext cx="4544630" cy="934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Score: 99.99</a:t>
          </a:r>
        </a:p>
      </dsp:txBody>
      <dsp:txXfrm>
        <a:off x="7259605" y="2991728"/>
        <a:ext cx="4544630" cy="934915"/>
      </dsp:txXfrm>
    </dsp:sp>
    <dsp:sp modelId="{1F4BE4BE-86A5-45EF-A27B-815A26DE1530}">
      <dsp:nvSpPr>
        <dsp:cNvPr id="0" name=""/>
        <dsp:cNvSpPr/>
      </dsp:nvSpPr>
      <dsp:spPr>
        <a:xfrm>
          <a:off x="2360847" y="3926643"/>
          <a:ext cx="94433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B3E32-2D08-4E37-9403-C89C5D69A01A}">
      <dsp:nvSpPr>
        <dsp:cNvPr id="0" name=""/>
        <dsp:cNvSpPr/>
      </dsp:nvSpPr>
      <dsp:spPr>
        <a:xfrm>
          <a:off x="2537910" y="4020134"/>
          <a:ext cx="4544630" cy="1869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 dirty="0"/>
            <a:t>Plan3</a:t>
          </a:r>
        </a:p>
      </dsp:txBody>
      <dsp:txXfrm>
        <a:off x="2537910" y="4020134"/>
        <a:ext cx="4544630" cy="1869830"/>
      </dsp:txXfrm>
    </dsp:sp>
    <dsp:sp modelId="{E7989684-5E0B-4914-B7E6-C2EBC842B8B5}">
      <dsp:nvSpPr>
        <dsp:cNvPr id="0" name=""/>
        <dsp:cNvSpPr/>
      </dsp:nvSpPr>
      <dsp:spPr>
        <a:xfrm>
          <a:off x="7259605" y="4020134"/>
          <a:ext cx="4544630" cy="934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Mode: car</a:t>
          </a:r>
        </a:p>
      </dsp:txBody>
      <dsp:txXfrm>
        <a:off x="7259605" y="4020134"/>
        <a:ext cx="4544630" cy="934915"/>
      </dsp:txXfrm>
    </dsp:sp>
    <dsp:sp modelId="{E8875648-DFA8-43C8-83C0-D858B8050072}">
      <dsp:nvSpPr>
        <dsp:cNvPr id="0" name=""/>
        <dsp:cNvSpPr/>
      </dsp:nvSpPr>
      <dsp:spPr>
        <a:xfrm>
          <a:off x="7082541" y="4955049"/>
          <a:ext cx="454463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6D846-F849-4924-8680-6A879AFAEC58}">
      <dsp:nvSpPr>
        <dsp:cNvPr id="0" name=""/>
        <dsp:cNvSpPr/>
      </dsp:nvSpPr>
      <dsp:spPr>
        <a:xfrm>
          <a:off x="7259605" y="4955049"/>
          <a:ext cx="4544630" cy="934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Score: 99.98</a:t>
          </a:r>
        </a:p>
      </dsp:txBody>
      <dsp:txXfrm>
        <a:off x="7259605" y="4955049"/>
        <a:ext cx="4544630" cy="934915"/>
      </dsp:txXfrm>
    </dsp:sp>
    <dsp:sp modelId="{EAF42103-A176-41F7-BB11-A62A29C112C2}">
      <dsp:nvSpPr>
        <dsp:cNvPr id="0" name=""/>
        <dsp:cNvSpPr/>
      </dsp:nvSpPr>
      <dsp:spPr>
        <a:xfrm>
          <a:off x="2360847" y="5889964"/>
          <a:ext cx="94433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1BEBC-AC5D-40CB-9AAA-E5EA485649ED}">
      <dsp:nvSpPr>
        <dsp:cNvPr id="0" name=""/>
        <dsp:cNvSpPr/>
      </dsp:nvSpPr>
      <dsp:spPr>
        <a:xfrm>
          <a:off x="0" y="540380"/>
          <a:ext cx="16911517" cy="219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522" tIns="604012" rIns="1312522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900" kern="1200" dirty="0"/>
            <a:t>Low cost flexible, bus-like service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900" kern="1200" dirty="0"/>
            <a:t>AVRS Tiers: Minibus 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900" kern="1200" dirty="0"/>
            <a:t>Lower level of service</a:t>
          </a:r>
        </a:p>
      </dsp:txBody>
      <dsp:txXfrm>
        <a:off x="0" y="540380"/>
        <a:ext cx="16911517" cy="2192400"/>
      </dsp:txXfrm>
    </dsp:sp>
    <dsp:sp modelId="{78A72265-0B6D-4114-BEDA-CBC4A8430CF7}">
      <dsp:nvSpPr>
        <dsp:cNvPr id="0" name=""/>
        <dsp:cNvSpPr/>
      </dsp:nvSpPr>
      <dsp:spPr>
        <a:xfrm>
          <a:off x="845575" y="112340"/>
          <a:ext cx="11838061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451" tIns="0" rIns="447451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Scenario 1 - Accessibility</a:t>
          </a:r>
        </a:p>
      </dsp:txBody>
      <dsp:txXfrm>
        <a:off x="887365" y="154130"/>
        <a:ext cx="11754481" cy="772500"/>
      </dsp:txXfrm>
    </dsp:sp>
    <dsp:sp modelId="{699095C2-7FBE-4C1B-B774-F6166DE2E5B9}">
      <dsp:nvSpPr>
        <dsp:cNvPr id="0" name=""/>
        <dsp:cNvSpPr/>
      </dsp:nvSpPr>
      <dsp:spPr>
        <a:xfrm>
          <a:off x="0" y="3317420"/>
          <a:ext cx="16911517" cy="219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522" tIns="604012" rIns="1312522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900" kern="1200" dirty="0"/>
            <a:t>Medium priced taxi like service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900" kern="1200" dirty="0"/>
            <a:t>AVRS Tiers: Standard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900" kern="1200" dirty="0"/>
            <a:t>High level of service</a:t>
          </a:r>
        </a:p>
      </dsp:txBody>
      <dsp:txXfrm>
        <a:off x="0" y="3317420"/>
        <a:ext cx="16911517" cy="2192400"/>
      </dsp:txXfrm>
    </dsp:sp>
    <dsp:sp modelId="{A7A70362-5822-40ED-88B0-49798303E2FD}">
      <dsp:nvSpPr>
        <dsp:cNvPr id="0" name=""/>
        <dsp:cNvSpPr/>
      </dsp:nvSpPr>
      <dsp:spPr>
        <a:xfrm>
          <a:off x="845575" y="2889380"/>
          <a:ext cx="11838061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451" tIns="0" rIns="447451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Scenario 2 - Convenience</a:t>
          </a:r>
        </a:p>
      </dsp:txBody>
      <dsp:txXfrm>
        <a:off x="887365" y="2931170"/>
        <a:ext cx="11754481" cy="772500"/>
      </dsp:txXfrm>
    </dsp:sp>
    <dsp:sp modelId="{B207D7D1-ABD1-4C35-9819-770086C28B4A}">
      <dsp:nvSpPr>
        <dsp:cNvPr id="0" name=""/>
        <dsp:cNvSpPr/>
      </dsp:nvSpPr>
      <dsp:spPr>
        <a:xfrm>
          <a:off x="0" y="6094460"/>
          <a:ext cx="16911517" cy="219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522" tIns="604012" rIns="1312522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900" kern="1200" dirty="0"/>
            <a:t>Combination of 1&amp;2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900" kern="1200" dirty="0"/>
            <a:t>AVRS Tiers: Minibus and Standard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900" kern="1200" dirty="0"/>
            <a:t>Level of service depending on the tier</a:t>
          </a:r>
        </a:p>
      </dsp:txBody>
      <dsp:txXfrm>
        <a:off x="0" y="6094460"/>
        <a:ext cx="16911517" cy="2192400"/>
      </dsp:txXfrm>
    </dsp:sp>
    <dsp:sp modelId="{4C454B53-FC51-4FB2-97A2-5CF390305AAD}">
      <dsp:nvSpPr>
        <dsp:cNvPr id="0" name=""/>
        <dsp:cNvSpPr/>
      </dsp:nvSpPr>
      <dsp:spPr>
        <a:xfrm>
          <a:off x="845575" y="5666420"/>
          <a:ext cx="11838061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451" tIns="0" rIns="447451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Scenario 3 - Balanced</a:t>
          </a:r>
        </a:p>
      </dsp:txBody>
      <dsp:txXfrm>
        <a:off x="887365" y="5708210"/>
        <a:ext cx="11754481" cy="7725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1D687-E60D-4528-B05E-A9D433455426}">
      <dsp:nvSpPr>
        <dsp:cNvPr id="0" name=""/>
        <dsp:cNvSpPr/>
      </dsp:nvSpPr>
      <dsp:spPr>
        <a:xfrm>
          <a:off x="0" y="527797"/>
          <a:ext cx="20292323" cy="3142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4910" tIns="728980" rIns="1574910" bIns="248920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500" kern="1200" dirty="0"/>
            <a:t>Seems to have great potential and can play a key role in the way people will move in the (near) future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500" kern="1200" dirty="0"/>
            <a:t>Could supplement or even (partly) substitute mass public transport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3500" kern="1200" dirty="0"/>
        </a:p>
      </dsp:txBody>
      <dsp:txXfrm>
        <a:off x="0" y="527797"/>
        <a:ext cx="20292323" cy="3142125"/>
      </dsp:txXfrm>
    </dsp:sp>
    <dsp:sp modelId="{8B1D9DD9-1EB5-4BE8-8132-4D12EBF7981D}">
      <dsp:nvSpPr>
        <dsp:cNvPr id="0" name=""/>
        <dsp:cNvSpPr/>
      </dsp:nvSpPr>
      <dsp:spPr>
        <a:xfrm>
          <a:off x="1014616" y="11197"/>
          <a:ext cx="14204626" cy="103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6901" tIns="0" rIns="536901" bIns="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Autonomous Vehicle Ride-Sharing (AVRS)</a:t>
          </a:r>
        </a:p>
      </dsp:txBody>
      <dsp:txXfrm>
        <a:off x="1065053" y="61634"/>
        <a:ext cx="14103752" cy="932326"/>
      </dsp:txXfrm>
    </dsp:sp>
    <dsp:sp modelId="{2F894575-B46A-4E1F-B37B-55E81D7383A5}">
      <dsp:nvSpPr>
        <dsp:cNvPr id="0" name=""/>
        <dsp:cNvSpPr/>
      </dsp:nvSpPr>
      <dsp:spPr>
        <a:xfrm>
          <a:off x="0" y="4375522"/>
          <a:ext cx="20292323" cy="3197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4910" tIns="728980" rIns="1574910" bIns="248920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500" kern="1200" dirty="0"/>
            <a:t>Proved a reliable tool throughout the project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500" kern="1200" dirty="0"/>
            <a:t>Cooperated well with external tool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500" kern="1200" dirty="0"/>
            <a:t>Impressed the consortium with the level of detail of the outputs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3500" kern="1200" dirty="0"/>
        </a:p>
      </dsp:txBody>
      <dsp:txXfrm>
        <a:off x="0" y="4375522"/>
        <a:ext cx="20292323" cy="3197250"/>
      </dsp:txXfrm>
    </dsp:sp>
    <dsp:sp modelId="{5AB758B4-7CA1-4571-A023-B5616E6E3F9C}">
      <dsp:nvSpPr>
        <dsp:cNvPr id="0" name=""/>
        <dsp:cNvSpPr/>
      </dsp:nvSpPr>
      <dsp:spPr>
        <a:xfrm>
          <a:off x="1014616" y="3858922"/>
          <a:ext cx="14204626" cy="103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6901" tIns="0" rIns="536901" bIns="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MATSim</a:t>
          </a:r>
        </a:p>
      </dsp:txBody>
      <dsp:txXfrm>
        <a:off x="1065053" y="3909359"/>
        <a:ext cx="14103752" cy="9323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DDB7B-C70D-4FBD-9DCE-624FBC685726}">
      <dsp:nvSpPr>
        <dsp:cNvPr id="0" name=""/>
        <dsp:cNvSpPr/>
      </dsp:nvSpPr>
      <dsp:spPr>
        <a:xfrm>
          <a:off x="0" y="524417"/>
          <a:ext cx="20657230" cy="2557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3231" tIns="583184" rIns="1603231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b="1" kern="1200" dirty="0"/>
            <a:t>Trip-end model</a:t>
          </a:r>
          <a:r>
            <a:rPr lang="en-GB" sz="2800" kern="1200" dirty="0"/>
            <a:t> based on the UK National Trip End Model (NTEM)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/>
            <a:t>Base Year: 2025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/>
            <a:t>Model Area: London (65 zones)</a:t>
          </a:r>
          <a:endParaRPr lang="en-GB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/>
            <a:t>Internal Model Area: Greenwich (33 zones)</a:t>
          </a:r>
        </a:p>
      </dsp:txBody>
      <dsp:txXfrm>
        <a:off x="0" y="524417"/>
        <a:ext cx="20657230" cy="2557800"/>
      </dsp:txXfrm>
    </dsp:sp>
    <dsp:sp modelId="{2083BBF6-985C-4A19-B9B1-3C5180C2D6F9}">
      <dsp:nvSpPr>
        <dsp:cNvPr id="0" name=""/>
        <dsp:cNvSpPr/>
      </dsp:nvSpPr>
      <dsp:spPr>
        <a:xfrm>
          <a:off x="1032861" y="111137"/>
          <a:ext cx="14460061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556" tIns="0" rIns="54655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Main attributes</a:t>
          </a:r>
        </a:p>
      </dsp:txBody>
      <dsp:txXfrm>
        <a:off x="1073210" y="151486"/>
        <a:ext cx="14379363" cy="745862"/>
      </dsp:txXfrm>
    </dsp:sp>
    <dsp:sp modelId="{FD4A7818-5AC9-4870-A997-C6AA696D9615}">
      <dsp:nvSpPr>
        <dsp:cNvPr id="0" name=""/>
        <dsp:cNvSpPr/>
      </dsp:nvSpPr>
      <dsp:spPr>
        <a:xfrm>
          <a:off x="0" y="3646697"/>
          <a:ext cx="20657230" cy="211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3231" tIns="583184" rIns="1603231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/>
            <a:t>Road network from </a:t>
          </a:r>
          <a:r>
            <a:rPr lang="en-GB" sz="2800" kern="1200" dirty="0" err="1"/>
            <a:t>OpenStreetMaps</a:t>
          </a:r>
          <a:r>
            <a:rPr lang="en-GB" sz="2800" kern="1200" dirty="0"/>
            <a:t> with higher resolution in Greenwich Area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/>
            <a:t>(</a:t>
          </a:r>
          <a:r>
            <a:rPr lang="en-US" sz="2800" kern="1200" dirty="0"/>
            <a:t>14,063 nodes / 26,312 links)</a:t>
          </a:r>
          <a:endParaRPr lang="en-GB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/>
            <a:t>Bus network and schedule from Transport for London (</a:t>
          </a:r>
          <a:r>
            <a:rPr lang="en-GB" sz="2800" kern="1200" dirty="0" err="1"/>
            <a:t>Tfl</a:t>
          </a:r>
          <a:r>
            <a:rPr lang="en-GB" sz="2800" kern="1200" dirty="0"/>
            <a:t>) GTFS data using the pt2matsim module</a:t>
          </a:r>
        </a:p>
      </dsp:txBody>
      <dsp:txXfrm>
        <a:off x="0" y="3646697"/>
        <a:ext cx="20657230" cy="2116800"/>
      </dsp:txXfrm>
    </dsp:sp>
    <dsp:sp modelId="{54CB4340-08BF-4AA1-B26E-B7B8A5C5625F}">
      <dsp:nvSpPr>
        <dsp:cNvPr id="0" name=""/>
        <dsp:cNvSpPr/>
      </dsp:nvSpPr>
      <dsp:spPr>
        <a:xfrm>
          <a:off x="1032861" y="3233417"/>
          <a:ext cx="14460061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556" tIns="0" rIns="54655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Network</a:t>
          </a:r>
        </a:p>
      </dsp:txBody>
      <dsp:txXfrm>
        <a:off x="1073210" y="3273766"/>
        <a:ext cx="14379363" cy="745862"/>
      </dsp:txXfrm>
    </dsp:sp>
    <dsp:sp modelId="{8ECC6258-8D9F-455A-9160-9439E60FC04F}">
      <dsp:nvSpPr>
        <dsp:cNvPr id="0" name=""/>
        <dsp:cNvSpPr/>
      </dsp:nvSpPr>
      <dsp:spPr>
        <a:xfrm>
          <a:off x="0" y="6327977"/>
          <a:ext cx="20657230" cy="299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3231" tIns="583184" rIns="1603231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/>
            <a:t>Car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/>
            <a:t>Car passengers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/>
            <a:t>Bus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/>
            <a:t>Autonomous Vehicle Ride-Sharing (AVRS) service tiers (2 tiers)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/>
            <a:t>*</a:t>
          </a:r>
          <a:r>
            <a:rPr lang="en-GB" sz="2400" i="1" kern="1200" dirty="0"/>
            <a:t>Rail trips (simulated as egress/access trips to train stations using the abovementioned modes)</a:t>
          </a:r>
        </a:p>
      </dsp:txBody>
      <dsp:txXfrm>
        <a:off x="0" y="6327977"/>
        <a:ext cx="20657230" cy="2998800"/>
      </dsp:txXfrm>
    </dsp:sp>
    <dsp:sp modelId="{92A67689-A59A-4B5C-A0C9-2263EBED0A7A}">
      <dsp:nvSpPr>
        <dsp:cNvPr id="0" name=""/>
        <dsp:cNvSpPr/>
      </dsp:nvSpPr>
      <dsp:spPr>
        <a:xfrm>
          <a:off x="1032861" y="5914697"/>
          <a:ext cx="14460061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556" tIns="0" rIns="54655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Transport Modes</a:t>
          </a:r>
        </a:p>
      </dsp:txBody>
      <dsp:txXfrm>
        <a:off x="1073210" y="5955046"/>
        <a:ext cx="14379363" cy="7458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17B145-88CC-44B3-A95E-1834780E7C47}">
      <dsp:nvSpPr>
        <dsp:cNvPr id="0" name=""/>
        <dsp:cNvSpPr/>
      </dsp:nvSpPr>
      <dsp:spPr>
        <a:xfrm>
          <a:off x="0" y="44174"/>
          <a:ext cx="9076837" cy="11752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900" kern="1200" dirty="0"/>
            <a:t>National Trip End Model (NTEM)</a:t>
          </a:r>
        </a:p>
      </dsp:txBody>
      <dsp:txXfrm>
        <a:off x="57372" y="101546"/>
        <a:ext cx="8962093" cy="1060520"/>
      </dsp:txXfrm>
    </dsp:sp>
    <dsp:sp modelId="{ED75DCC2-989D-468F-A367-5E28DF731AD3}">
      <dsp:nvSpPr>
        <dsp:cNvPr id="0" name=""/>
        <dsp:cNvSpPr/>
      </dsp:nvSpPr>
      <dsp:spPr>
        <a:xfrm>
          <a:off x="0" y="1219439"/>
          <a:ext cx="9076837" cy="1977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190" tIns="62230" rIns="348488" bIns="62230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800" kern="1200" dirty="0"/>
            <a:t>Purpose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800" kern="1200" dirty="0"/>
            <a:t>Time period of departure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800" kern="1200" dirty="0"/>
            <a:t>Initial Mode</a:t>
          </a:r>
        </a:p>
      </dsp:txBody>
      <dsp:txXfrm>
        <a:off x="0" y="1219439"/>
        <a:ext cx="9076837" cy="1977885"/>
      </dsp:txXfrm>
    </dsp:sp>
    <dsp:sp modelId="{9A14F5DD-C6F6-499D-A33D-E6E90A400C43}">
      <dsp:nvSpPr>
        <dsp:cNvPr id="0" name=""/>
        <dsp:cNvSpPr/>
      </dsp:nvSpPr>
      <dsp:spPr>
        <a:xfrm>
          <a:off x="0" y="3197324"/>
          <a:ext cx="9076837" cy="11752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900" kern="1200" dirty="0"/>
            <a:t>National Travel Survey (NTS)</a:t>
          </a:r>
        </a:p>
      </dsp:txBody>
      <dsp:txXfrm>
        <a:off x="57372" y="3254696"/>
        <a:ext cx="8962093" cy="1060520"/>
      </dsp:txXfrm>
    </dsp:sp>
    <dsp:sp modelId="{F4CCA04E-A896-4641-B535-530DAACB3CEC}">
      <dsp:nvSpPr>
        <dsp:cNvPr id="0" name=""/>
        <dsp:cNvSpPr/>
      </dsp:nvSpPr>
      <dsp:spPr>
        <a:xfrm>
          <a:off x="0" y="4372589"/>
          <a:ext cx="9076837" cy="2637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190" tIns="62230" rIns="348488" bIns="62230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800" kern="1200" dirty="0"/>
            <a:t>Exact departure time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800" kern="1200" dirty="0"/>
            <a:t>Age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800" kern="1200" dirty="0"/>
            <a:t>Gender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800" kern="1200" dirty="0"/>
            <a:t>Income</a:t>
          </a:r>
        </a:p>
      </dsp:txBody>
      <dsp:txXfrm>
        <a:off x="0" y="4372589"/>
        <a:ext cx="9076837" cy="26371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3A14EA-7F22-4670-AC1C-F2828BD76D15}">
      <dsp:nvSpPr>
        <dsp:cNvPr id="0" name=""/>
        <dsp:cNvSpPr/>
      </dsp:nvSpPr>
      <dsp:spPr>
        <a:xfrm>
          <a:off x="0" y="35731"/>
          <a:ext cx="9071079" cy="1151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 dirty="0"/>
            <a:t>UK Census</a:t>
          </a:r>
        </a:p>
      </dsp:txBody>
      <dsp:txXfrm>
        <a:off x="56201" y="91932"/>
        <a:ext cx="8958677" cy="1038878"/>
      </dsp:txXfrm>
    </dsp:sp>
    <dsp:sp modelId="{9F59F662-FA38-438E-A407-F920DFAF3D81}">
      <dsp:nvSpPr>
        <dsp:cNvPr id="0" name=""/>
        <dsp:cNvSpPr/>
      </dsp:nvSpPr>
      <dsp:spPr>
        <a:xfrm>
          <a:off x="0" y="1187011"/>
          <a:ext cx="9071079" cy="997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7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200" kern="1200" dirty="0"/>
            <a:t>Used to control the demographic characteristics of the </a:t>
          </a:r>
          <a:r>
            <a:rPr lang="en-GB" sz="3200" kern="1200" dirty="0" err="1"/>
            <a:t>HomeBased</a:t>
          </a:r>
          <a:r>
            <a:rPr lang="en-GB" sz="3200" kern="1200" dirty="0"/>
            <a:t> trips</a:t>
          </a:r>
        </a:p>
      </dsp:txBody>
      <dsp:txXfrm>
        <a:off x="0" y="1187011"/>
        <a:ext cx="9071079" cy="997222"/>
      </dsp:txXfrm>
    </dsp:sp>
    <dsp:sp modelId="{1A17B145-88CC-44B3-A95E-1834780E7C47}">
      <dsp:nvSpPr>
        <dsp:cNvPr id="0" name=""/>
        <dsp:cNvSpPr/>
      </dsp:nvSpPr>
      <dsp:spPr>
        <a:xfrm>
          <a:off x="0" y="2184234"/>
          <a:ext cx="9071079" cy="1151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 dirty="0"/>
            <a:t>Project specific survey</a:t>
          </a:r>
        </a:p>
      </dsp:txBody>
      <dsp:txXfrm>
        <a:off x="56201" y="2240435"/>
        <a:ext cx="8958677" cy="1038878"/>
      </dsp:txXfrm>
    </dsp:sp>
    <dsp:sp modelId="{ED75DCC2-989D-468F-A367-5E28DF731AD3}">
      <dsp:nvSpPr>
        <dsp:cNvPr id="0" name=""/>
        <dsp:cNvSpPr/>
      </dsp:nvSpPr>
      <dsp:spPr>
        <a:xfrm>
          <a:off x="0" y="3335514"/>
          <a:ext cx="9071079" cy="997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7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200" kern="1200" dirty="0"/>
            <a:t>Attitude towards AVRS (likelihood to use the service)</a:t>
          </a:r>
        </a:p>
      </dsp:txBody>
      <dsp:txXfrm>
        <a:off x="0" y="3335514"/>
        <a:ext cx="9071079" cy="997222"/>
      </dsp:txXfrm>
    </dsp:sp>
    <dsp:sp modelId="{BA5FB18C-F3B4-4CAE-B74F-7F4DCB31A362}">
      <dsp:nvSpPr>
        <dsp:cNvPr id="0" name=""/>
        <dsp:cNvSpPr/>
      </dsp:nvSpPr>
      <dsp:spPr>
        <a:xfrm>
          <a:off x="0" y="4332736"/>
          <a:ext cx="9071079" cy="1151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 dirty="0"/>
            <a:t>Other sources</a:t>
          </a:r>
        </a:p>
      </dsp:txBody>
      <dsp:txXfrm>
        <a:off x="56201" y="4388937"/>
        <a:ext cx="8958677" cy="1038878"/>
      </dsp:txXfrm>
    </dsp:sp>
    <dsp:sp modelId="{A80A24D8-7257-4463-B11C-1945C053B105}">
      <dsp:nvSpPr>
        <dsp:cNvPr id="0" name=""/>
        <dsp:cNvSpPr/>
      </dsp:nvSpPr>
      <dsp:spPr>
        <a:xfrm>
          <a:off x="0" y="5484016"/>
          <a:ext cx="9071079" cy="1654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7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200" kern="1200" dirty="0"/>
            <a:t>Value of Time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200" kern="1200" dirty="0"/>
            <a:t>Parking costs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200" kern="1200" dirty="0"/>
            <a:t>Assistance requirements</a:t>
          </a:r>
        </a:p>
      </dsp:txBody>
      <dsp:txXfrm>
        <a:off x="0" y="5484016"/>
        <a:ext cx="9071079" cy="16549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A129D-6732-4552-9659-34A1D7CD23E9}">
      <dsp:nvSpPr>
        <dsp:cNvPr id="0" name=""/>
        <dsp:cNvSpPr/>
      </dsp:nvSpPr>
      <dsp:spPr>
        <a:xfrm>
          <a:off x="1516323" y="0"/>
          <a:ext cx="17185002" cy="710418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3C51EF-ED26-4AA9-AC15-5B59F8C2A11F}">
      <dsp:nvSpPr>
        <dsp:cNvPr id="0" name=""/>
        <dsp:cNvSpPr/>
      </dsp:nvSpPr>
      <dsp:spPr>
        <a:xfrm>
          <a:off x="12073" y="2131255"/>
          <a:ext cx="4818113" cy="28416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Total Initial Demand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000" kern="1200" dirty="0"/>
            <a:t>13 Million trips</a:t>
          </a:r>
        </a:p>
      </dsp:txBody>
      <dsp:txXfrm>
        <a:off x="150792" y="2269974"/>
        <a:ext cx="4540675" cy="2564235"/>
      </dsp:txXfrm>
    </dsp:sp>
    <dsp:sp modelId="{62D7B7E0-3B52-444A-A42E-3DD0C31572C6}">
      <dsp:nvSpPr>
        <dsp:cNvPr id="0" name=""/>
        <dsp:cNvSpPr/>
      </dsp:nvSpPr>
      <dsp:spPr>
        <a:xfrm>
          <a:off x="5137203" y="2131255"/>
          <a:ext cx="4818113" cy="28416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Filter crossing OD pairs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000" kern="1200" dirty="0"/>
            <a:t>1 Million trips</a:t>
          </a:r>
        </a:p>
      </dsp:txBody>
      <dsp:txXfrm>
        <a:off x="5275922" y="2269974"/>
        <a:ext cx="4540675" cy="2564235"/>
      </dsp:txXfrm>
    </dsp:sp>
    <dsp:sp modelId="{CDBD7CF9-A53E-457B-B769-F2877AFFF5D8}">
      <dsp:nvSpPr>
        <dsp:cNvPr id="0" name=""/>
        <dsp:cNvSpPr/>
      </dsp:nvSpPr>
      <dsp:spPr>
        <a:xfrm>
          <a:off x="10262333" y="2131255"/>
          <a:ext cx="4818113" cy="28416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Filter the internal modelled area movements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000" kern="1200" dirty="0"/>
            <a:t>for all modes but car</a:t>
          </a:r>
        </a:p>
      </dsp:txBody>
      <dsp:txXfrm>
        <a:off x="10401052" y="2269974"/>
        <a:ext cx="4540675" cy="2564235"/>
      </dsp:txXfrm>
    </dsp:sp>
    <dsp:sp modelId="{E6B206D0-A85B-4260-A098-88279D90DACD}">
      <dsp:nvSpPr>
        <dsp:cNvPr id="0" name=""/>
        <dsp:cNvSpPr/>
      </dsp:nvSpPr>
      <dsp:spPr>
        <a:xfrm>
          <a:off x="15387462" y="2131255"/>
          <a:ext cx="4818113" cy="28416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Final demand for simulation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000" kern="1200" dirty="0"/>
            <a:t>0.64 Million trips</a:t>
          </a:r>
        </a:p>
      </dsp:txBody>
      <dsp:txXfrm>
        <a:off x="15526181" y="2269974"/>
        <a:ext cx="4540675" cy="25642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8A3ED8-5734-4D27-99DA-72320FEA3148}">
      <dsp:nvSpPr>
        <dsp:cNvPr id="0" name=""/>
        <dsp:cNvSpPr/>
      </dsp:nvSpPr>
      <dsp:spPr>
        <a:xfrm>
          <a:off x="13008" y="6854685"/>
          <a:ext cx="22685892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 dirty="0"/>
            <a:t>Trip/Person (640,000 in total) </a:t>
          </a:r>
        </a:p>
      </dsp:txBody>
      <dsp:txXfrm>
        <a:off x="101878" y="6943555"/>
        <a:ext cx="22508152" cy="2856503"/>
      </dsp:txXfrm>
    </dsp:sp>
    <dsp:sp modelId="{4687C7B4-64A1-4F14-AC05-B9F5F776B700}">
      <dsp:nvSpPr>
        <dsp:cNvPr id="0" name=""/>
        <dsp:cNvSpPr/>
      </dsp:nvSpPr>
      <dsp:spPr>
        <a:xfrm>
          <a:off x="13008" y="3430435"/>
          <a:ext cx="2205092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Gender</a:t>
          </a:r>
        </a:p>
      </dsp:txBody>
      <dsp:txXfrm>
        <a:off x="77593" y="3495020"/>
        <a:ext cx="2075922" cy="2905073"/>
      </dsp:txXfrm>
    </dsp:sp>
    <dsp:sp modelId="{7FFD67F0-99E0-4DD0-A4ED-6AB96176B854}">
      <dsp:nvSpPr>
        <dsp:cNvPr id="0" name=""/>
        <dsp:cNvSpPr/>
      </dsp:nvSpPr>
      <dsp:spPr>
        <a:xfrm>
          <a:off x="13008" y="6185"/>
          <a:ext cx="1079869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Female</a:t>
          </a:r>
        </a:p>
      </dsp:txBody>
      <dsp:txXfrm>
        <a:off x="44636" y="37813"/>
        <a:ext cx="1016613" cy="2970987"/>
      </dsp:txXfrm>
    </dsp:sp>
    <dsp:sp modelId="{5C2DA9CD-27D1-4B91-985E-E5875A3191B1}">
      <dsp:nvSpPr>
        <dsp:cNvPr id="0" name=""/>
        <dsp:cNvSpPr/>
      </dsp:nvSpPr>
      <dsp:spPr>
        <a:xfrm>
          <a:off x="1138232" y="6185"/>
          <a:ext cx="1079869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Male</a:t>
          </a:r>
        </a:p>
      </dsp:txBody>
      <dsp:txXfrm>
        <a:off x="1169860" y="37813"/>
        <a:ext cx="1016613" cy="2970987"/>
      </dsp:txXfrm>
    </dsp:sp>
    <dsp:sp modelId="{6C0A2D48-1CBB-447F-AFD4-894FCED5202B}">
      <dsp:nvSpPr>
        <dsp:cNvPr id="0" name=""/>
        <dsp:cNvSpPr/>
      </dsp:nvSpPr>
      <dsp:spPr>
        <a:xfrm>
          <a:off x="2308810" y="3430435"/>
          <a:ext cx="3330316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Age</a:t>
          </a:r>
        </a:p>
      </dsp:txBody>
      <dsp:txXfrm>
        <a:off x="2397680" y="3519305"/>
        <a:ext cx="3152576" cy="2856503"/>
      </dsp:txXfrm>
    </dsp:sp>
    <dsp:sp modelId="{A2E45241-80E4-4122-B8E7-22C2BB89D756}">
      <dsp:nvSpPr>
        <dsp:cNvPr id="0" name=""/>
        <dsp:cNvSpPr/>
      </dsp:nvSpPr>
      <dsp:spPr>
        <a:xfrm>
          <a:off x="2308810" y="6185"/>
          <a:ext cx="1079869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Young </a:t>
          </a:r>
        </a:p>
      </dsp:txBody>
      <dsp:txXfrm>
        <a:off x="2340438" y="37813"/>
        <a:ext cx="1016613" cy="2970987"/>
      </dsp:txXfrm>
    </dsp:sp>
    <dsp:sp modelId="{EA2CF97B-24DE-482C-B413-E48DC531680E}">
      <dsp:nvSpPr>
        <dsp:cNvPr id="0" name=""/>
        <dsp:cNvSpPr/>
      </dsp:nvSpPr>
      <dsp:spPr>
        <a:xfrm>
          <a:off x="3434033" y="6185"/>
          <a:ext cx="1079869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Middle Aged</a:t>
          </a:r>
        </a:p>
      </dsp:txBody>
      <dsp:txXfrm>
        <a:off x="3465661" y="37813"/>
        <a:ext cx="1016613" cy="2970987"/>
      </dsp:txXfrm>
    </dsp:sp>
    <dsp:sp modelId="{5963EE28-9E6B-4510-95C7-B3D316E263E7}">
      <dsp:nvSpPr>
        <dsp:cNvPr id="0" name=""/>
        <dsp:cNvSpPr/>
      </dsp:nvSpPr>
      <dsp:spPr>
        <a:xfrm>
          <a:off x="4559257" y="6185"/>
          <a:ext cx="1079869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Older</a:t>
          </a:r>
        </a:p>
      </dsp:txBody>
      <dsp:txXfrm>
        <a:off x="4590885" y="37813"/>
        <a:ext cx="1016613" cy="2970987"/>
      </dsp:txXfrm>
    </dsp:sp>
    <dsp:sp modelId="{452D185D-FC91-4AE4-A510-3007C1EBAF15}">
      <dsp:nvSpPr>
        <dsp:cNvPr id="0" name=""/>
        <dsp:cNvSpPr/>
      </dsp:nvSpPr>
      <dsp:spPr>
        <a:xfrm>
          <a:off x="5729835" y="3430435"/>
          <a:ext cx="3330316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Income</a:t>
          </a:r>
        </a:p>
      </dsp:txBody>
      <dsp:txXfrm>
        <a:off x="5818705" y="3519305"/>
        <a:ext cx="3152576" cy="2856503"/>
      </dsp:txXfrm>
    </dsp:sp>
    <dsp:sp modelId="{4CCF24E5-DEF5-4A36-A8C4-0ACCA77AA1D9}">
      <dsp:nvSpPr>
        <dsp:cNvPr id="0" name=""/>
        <dsp:cNvSpPr/>
      </dsp:nvSpPr>
      <dsp:spPr>
        <a:xfrm>
          <a:off x="5729835" y="6185"/>
          <a:ext cx="1079869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Lower</a:t>
          </a:r>
        </a:p>
      </dsp:txBody>
      <dsp:txXfrm>
        <a:off x="5761463" y="37813"/>
        <a:ext cx="1016613" cy="2970987"/>
      </dsp:txXfrm>
    </dsp:sp>
    <dsp:sp modelId="{FCF9183C-81E6-4EF7-8DFE-FA13CD1DF763}">
      <dsp:nvSpPr>
        <dsp:cNvPr id="0" name=""/>
        <dsp:cNvSpPr/>
      </dsp:nvSpPr>
      <dsp:spPr>
        <a:xfrm>
          <a:off x="6855059" y="6185"/>
          <a:ext cx="1079869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Mid</a:t>
          </a:r>
        </a:p>
      </dsp:txBody>
      <dsp:txXfrm>
        <a:off x="6886687" y="37813"/>
        <a:ext cx="1016613" cy="2970987"/>
      </dsp:txXfrm>
    </dsp:sp>
    <dsp:sp modelId="{3A658D99-EF44-475F-B821-D6992F0780C6}">
      <dsp:nvSpPr>
        <dsp:cNvPr id="0" name=""/>
        <dsp:cNvSpPr/>
      </dsp:nvSpPr>
      <dsp:spPr>
        <a:xfrm>
          <a:off x="7980283" y="6185"/>
          <a:ext cx="1079869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Higher</a:t>
          </a:r>
        </a:p>
      </dsp:txBody>
      <dsp:txXfrm>
        <a:off x="8011911" y="37813"/>
        <a:ext cx="1016613" cy="2970987"/>
      </dsp:txXfrm>
    </dsp:sp>
    <dsp:sp modelId="{018B154E-6321-4D5D-BC92-2ADA6985CCBD}">
      <dsp:nvSpPr>
        <dsp:cNvPr id="0" name=""/>
        <dsp:cNvSpPr/>
      </dsp:nvSpPr>
      <dsp:spPr>
        <a:xfrm>
          <a:off x="9150861" y="3430435"/>
          <a:ext cx="3330316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Purpose</a:t>
          </a:r>
        </a:p>
      </dsp:txBody>
      <dsp:txXfrm>
        <a:off x="9239731" y="3519305"/>
        <a:ext cx="3152576" cy="2856503"/>
      </dsp:txXfrm>
    </dsp:sp>
    <dsp:sp modelId="{9107D46E-C426-43D8-8829-244FC334A73B}">
      <dsp:nvSpPr>
        <dsp:cNvPr id="0" name=""/>
        <dsp:cNvSpPr/>
      </dsp:nvSpPr>
      <dsp:spPr>
        <a:xfrm>
          <a:off x="9150861" y="6185"/>
          <a:ext cx="1079869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Commuting (HBW)</a:t>
          </a:r>
        </a:p>
      </dsp:txBody>
      <dsp:txXfrm>
        <a:off x="9182489" y="37813"/>
        <a:ext cx="1016613" cy="2970987"/>
      </dsp:txXfrm>
    </dsp:sp>
    <dsp:sp modelId="{9E18D173-8C5E-4060-B2AE-C7618A4697A0}">
      <dsp:nvSpPr>
        <dsp:cNvPr id="0" name=""/>
        <dsp:cNvSpPr/>
      </dsp:nvSpPr>
      <dsp:spPr>
        <a:xfrm>
          <a:off x="10276085" y="6185"/>
          <a:ext cx="1079869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Other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(HBO, NHB)</a:t>
          </a:r>
        </a:p>
      </dsp:txBody>
      <dsp:txXfrm>
        <a:off x="10307713" y="37813"/>
        <a:ext cx="1016613" cy="2970987"/>
      </dsp:txXfrm>
    </dsp:sp>
    <dsp:sp modelId="{2A8EE0C1-70F6-4EDE-AE0C-FD97AEB8B7EF}">
      <dsp:nvSpPr>
        <dsp:cNvPr id="0" name=""/>
        <dsp:cNvSpPr/>
      </dsp:nvSpPr>
      <dsp:spPr>
        <a:xfrm>
          <a:off x="11401309" y="6185"/>
          <a:ext cx="1079869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Employers Business (EB)</a:t>
          </a:r>
        </a:p>
      </dsp:txBody>
      <dsp:txXfrm>
        <a:off x="11432937" y="37813"/>
        <a:ext cx="1016613" cy="2970987"/>
      </dsp:txXfrm>
    </dsp:sp>
    <dsp:sp modelId="{DEB6FAC0-6D0B-460F-9CAD-76DAD38ED61C}">
      <dsp:nvSpPr>
        <dsp:cNvPr id="0" name=""/>
        <dsp:cNvSpPr/>
      </dsp:nvSpPr>
      <dsp:spPr>
        <a:xfrm>
          <a:off x="12571887" y="3430435"/>
          <a:ext cx="4455540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Transport Mode</a:t>
          </a:r>
        </a:p>
      </dsp:txBody>
      <dsp:txXfrm>
        <a:off x="12660757" y="3519305"/>
        <a:ext cx="4277800" cy="2856503"/>
      </dsp:txXfrm>
    </dsp:sp>
    <dsp:sp modelId="{4726316A-F4CF-4BA3-8187-9A0F5B4E43FF}">
      <dsp:nvSpPr>
        <dsp:cNvPr id="0" name=""/>
        <dsp:cNvSpPr/>
      </dsp:nvSpPr>
      <dsp:spPr>
        <a:xfrm>
          <a:off x="12571887" y="6185"/>
          <a:ext cx="1079869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Car</a:t>
          </a:r>
        </a:p>
      </dsp:txBody>
      <dsp:txXfrm>
        <a:off x="12603515" y="37813"/>
        <a:ext cx="1016613" cy="2970987"/>
      </dsp:txXfrm>
    </dsp:sp>
    <dsp:sp modelId="{06719541-084F-44E7-ABE3-A7A3FB1055D1}">
      <dsp:nvSpPr>
        <dsp:cNvPr id="0" name=""/>
        <dsp:cNvSpPr/>
      </dsp:nvSpPr>
      <dsp:spPr>
        <a:xfrm>
          <a:off x="13697110" y="6185"/>
          <a:ext cx="1079869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Car Passenger</a:t>
          </a:r>
        </a:p>
      </dsp:txBody>
      <dsp:txXfrm>
        <a:off x="13728738" y="37813"/>
        <a:ext cx="1016613" cy="2970987"/>
      </dsp:txXfrm>
    </dsp:sp>
    <dsp:sp modelId="{623464CB-3226-4829-9106-F722E16DEF13}">
      <dsp:nvSpPr>
        <dsp:cNvPr id="0" name=""/>
        <dsp:cNvSpPr/>
      </dsp:nvSpPr>
      <dsp:spPr>
        <a:xfrm>
          <a:off x="14822334" y="6185"/>
          <a:ext cx="1079869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Bus</a:t>
          </a:r>
        </a:p>
      </dsp:txBody>
      <dsp:txXfrm>
        <a:off x="14853962" y="37813"/>
        <a:ext cx="1016613" cy="2970987"/>
      </dsp:txXfrm>
    </dsp:sp>
    <dsp:sp modelId="{36D7C071-BAA5-4393-9EFE-B315F203AC18}">
      <dsp:nvSpPr>
        <dsp:cNvPr id="0" name=""/>
        <dsp:cNvSpPr/>
      </dsp:nvSpPr>
      <dsp:spPr>
        <a:xfrm>
          <a:off x="15947558" y="45630"/>
          <a:ext cx="1079869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baseline="0" dirty="0"/>
            <a:t>AVRS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baseline="0" dirty="0"/>
            <a:t>(by tier)</a:t>
          </a:r>
          <a:endParaRPr lang="en-GB" sz="3600" kern="1200" dirty="0"/>
        </a:p>
      </dsp:txBody>
      <dsp:txXfrm>
        <a:off x="15979186" y="77258"/>
        <a:ext cx="1016613" cy="2970987"/>
      </dsp:txXfrm>
    </dsp:sp>
    <dsp:sp modelId="{583A2772-483C-4112-A0B5-06F7135819B2}">
      <dsp:nvSpPr>
        <dsp:cNvPr id="0" name=""/>
        <dsp:cNvSpPr/>
      </dsp:nvSpPr>
      <dsp:spPr>
        <a:xfrm>
          <a:off x="17118136" y="3430435"/>
          <a:ext cx="5580764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Other</a:t>
          </a:r>
        </a:p>
      </dsp:txBody>
      <dsp:txXfrm>
        <a:off x="17207006" y="3519305"/>
        <a:ext cx="5403024" cy="2856503"/>
      </dsp:txXfrm>
    </dsp:sp>
    <dsp:sp modelId="{7FDDFC26-EF52-494D-BB06-6A08006FD214}">
      <dsp:nvSpPr>
        <dsp:cNvPr id="0" name=""/>
        <dsp:cNvSpPr/>
      </dsp:nvSpPr>
      <dsp:spPr>
        <a:xfrm>
          <a:off x="17118136" y="6185"/>
          <a:ext cx="1079869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Internal / External</a:t>
          </a:r>
        </a:p>
      </dsp:txBody>
      <dsp:txXfrm>
        <a:off x="17149764" y="37813"/>
        <a:ext cx="1016613" cy="2970987"/>
      </dsp:txXfrm>
    </dsp:sp>
    <dsp:sp modelId="{FA2E0FDB-8080-4636-981B-0DC42E025A74}">
      <dsp:nvSpPr>
        <dsp:cNvPr id="0" name=""/>
        <dsp:cNvSpPr/>
      </dsp:nvSpPr>
      <dsp:spPr>
        <a:xfrm>
          <a:off x="18243360" y="6185"/>
          <a:ext cx="1079869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Value of Time</a:t>
          </a:r>
        </a:p>
      </dsp:txBody>
      <dsp:txXfrm>
        <a:off x="18274988" y="37813"/>
        <a:ext cx="1016613" cy="2970987"/>
      </dsp:txXfrm>
    </dsp:sp>
    <dsp:sp modelId="{5D660657-4369-4831-9CD1-A423ED0EEC15}">
      <dsp:nvSpPr>
        <dsp:cNvPr id="0" name=""/>
        <dsp:cNvSpPr/>
      </dsp:nvSpPr>
      <dsp:spPr>
        <a:xfrm>
          <a:off x="19368584" y="6185"/>
          <a:ext cx="1079869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Attitude to AVRS</a:t>
          </a:r>
        </a:p>
      </dsp:txBody>
      <dsp:txXfrm>
        <a:off x="19400212" y="37813"/>
        <a:ext cx="1016613" cy="2970987"/>
      </dsp:txXfrm>
    </dsp:sp>
    <dsp:sp modelId="{4C971185-7FE3-4826-8E60-196DA0392ED4}">
      <dsp:nvSpPr>
        <dsp:cNvPr id="0" name=""/>
        <dsp:cNvSpPr/>
      </dsp:nvSpPr>
      <dsp:spPr>
        <a:xfrm>
          <a:off x="20493807" y="6185"/>
          <a:ext cx="1079869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Parking cost</a:t>
          </a:r>
        </a:p>
      </dsp:txBody>
      <dsp:txXfrm>
        <a:off x="20525435" y="37813"/>
        <a:ext cx="1016613" cy="2970987"/>
      </dsp:txXfrm>
    </dsp:sp>
    <dsp:sp modelId="{C04A4816-E740-4693-94B7-8A17BF8D7D09}">
      <dsp:nvSpPr>
        <dsp:cNvPr id="0" name=""/>
        <dsp:cNvSpPr/>
      </dsp:nvSpPr>
      <dsp:spPr>
        <a:xfrm>
          <a:off x="21619031" y="6185"/>
          <a:ext cx="1079869" cy="30342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Assistance needed</a:t>
          </a:r>
        </a:p>
      </dsp:txBody>
      <dsp:txXfrm>
        <a:off x="21650659" y="37813"/>
        <a:ext cx="1016613" cy="29709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CC3429-E734-486F-B6B0-46B35811E679}">
      <dsp:nvSpPr>
        <dsp:cNvPr id="0" name=""/>
        <dsp:cNvSpPr/>
      </dsp:nvSpPr>
      <dsp:spPr>
        <a:xfrm>
          <a:off x="0" y="0"/>
          <a:ext cx="7965946" cy="14409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Car</a:t>
          </a:r>
        </a:p>
      </dsp:txBody>
      <dsp:txXfrm>
        <a:off x="1737287" y="0"/>
        <a:ext cx="6228658" cy="1440983"/>
      </dsp:txXfrm>
    </dsp:sp>
    <dsp:sp modelId="{C276AF64-0DC8-49BF-93A9-9F4829F6EF54}">
      <dsp:nvSpPr>
        <dsp:cNvPr id="0" name=""/>
        <dsp:cNvSpPr/>
      </dsp:nvSpPr>
      <dsp:spPr>
        <a:xfrm>
          <a:off x="144098" y="144098"/>
          <a:ext cx="1593189" cy="115278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D0AF7F-656A-4265-9DE0-90A8F9631344}">
      <dsp:nvSpPr>
        <dsp:cNvPr id="0" name=""/>
        <dsp:cNvSpPr/>
      </dsp:nvSpPr>
      <dsp:spPr>
        <a:xfrm>
          <a:off x="0" y="1585081"/>
          <a:ext cx="7965946" cy="14409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Car passenger</a:t>
          </a:r>
        </a:p>
      </dsp:txBody>
      <dsp:txXfrm>
        <a:off x="1737287" y="1585081"/>
        <a:ext cx="6228658" cy="1440983"/>
      </dsp:txXfrm>
    </dsp:sp>
    <dsp:sp modelId="{46ED7E6E-2155-4F7C-9330-1E40A3384EEB}">
      <dsp:nvSpPr>
        <dsp:cNvPr id="0" name=""/>
        <dsp:cNvSpPr/>
      </dsp:nvSpPr>
      <dsp:spPr>
        <a:xfrm>
          <a:off x="144098" y="1729180"/>
          <a:ext cx="1593189" cy="115278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C151F9-C5F8-459C-AB21-A23BC57BCAF9}">
      <dsp:nvSpPr>
        <dsp:cNvPr id="0" name=""/>
        <dsp:cNvSpPr/>
      </dsp:nvSpPr>
      <dsp:spPr>
        <a:xfrm>
          <a:off x="0" y="3170163"/>
          <a:ext cx="7965946" cy="14409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Bus</a:t>
          </a:r>
        </a:p>
      </dsp:txBody>
      <dsp:txXfrm>
        <a:off x="1737287" y="3170163"/>
        <a:ext cx="6228658" cy="1440983"/>
      </dsp:txXfrm>
    </dsp:sp>
    <dsp:sp modelId="{DC8B2433-C9F3-4376-BC9F-C416CF240484}">
      <dsp:nvSpPr>
        <dsp:cNvPr id="0" name=""/>
        <dsp:cNvSpPr/>
      </dsp:nvSpPr>
      <dsp:spPr>
        <a:xfrm>
          <a:off x="144098" y="3314261"/>
          <a:ext cx="1593189" cy="115278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78A5FA-56A4-4C40-B036-F6C8E8E0D240}">
      <dsp:nvSpPr>
        <dsp:cNvPr id="0" name=""/>
        <dsp:cNvSpPr/>
      </dsp:nvSpPr>
      <dsp:spPr>
        <a:xfrm>
          <a:off x="0" y="0"/>
          <a:ext cx="8632010" cy="2191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Standard (4 seats)</a:t>
          </a:r>
        </a:p>
      </dsp:txBody>
      <dsp:txXfrm>
        <a:off x="1945578" y="0"/>
        <a:ext cx="6686431" cy="2191764"/>
      </dsp:txXfrm>
    </dsp:sp>
    <dsp:sp modelId="{511230BC-5D34-4B87-8291-9D758B14555E}">
      <dsp:nvSpPr>
        <dsp:cNvPr id="0" name=""/>
        <dsp:cNvSpPr/>
      </dsp:nvSpPr>
      <dsp:spPr>
        <a:xfrm>
          <a:off x="219176" y="219176"/>
          <a:ext cx="1726402" cy="17534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5768BD-F2D4-4EDE-9AC0-CEF773AA5CDB}">
      <dsp:nvSpPr>
        <dsp:cNvPr id="0" name=""/>
        <dsp:cNvSpPr/>
      </dsp:nvSpPr>
      <dsp:spPr>
        <a:xfrm>
          <a:off x="0" y="2410940"/>
          <a:ext cx="8632010" cy="2191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Minibus (8 seats)</a:t>
          </a:r>
        </a:p>
      </dsp:txBody>
      <dsp:txXfrm>
        <a:off x="1945578" y="2410940"/>
        <a:ext cx="6686431" cy="2191764"/>
      </dsp:txXfrm>
    </dsp:sp>
    <dsp:sp modelId="{CD86B512-002A-4AC0-9C03-E72497D3AE48}">
      <dsp:nvSpPr>
        <dsp:cNvPr id="0" name=""/>
        <dsp:cNvSpPr/>
      </dsp:nvSpPr>
      <dsp:spPr>
        <a:xfrm>
          <a:off x="219176" y="2630117"/>
          <a:ext cx="1726402" cy="17534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F5547C-73B4-4446-A4BD-0ADCB5E19E34}">
      <dsp:nvSpPr>
        <dsp:cNvPr id="0" name=""/>
        <dsp:cNvSpPr/>
      </dsp:nvSpPr>
      <dsp:spPr>
        <a:xfrm>
          <a:off x="0" y="0"/>
          <a:ext cx="17509379" cy="10553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kern="1200" dirty="0"/>
            <a:t>Transport Mode Costs</a:t>
          </a:r>
        </a:p>
      </dsp:txBody>
      <dsp:txXfrm>
        <a:off x="51517" y="51517"/>
        <a:ext cx="17406345" cy="952306"/>
      </dsp:txXfrm>
    </dsp:sp>
    <dsp:sp modelId="{93F6D147-03C6-4FB0-BFA7-5EFAAE987762}">
      <dsp:nvSpPr>
        <dsp:cNvPr id="0" name=""/>
        <dsp:cNvSpPr/>
      </dsp:nvSpPr>
      <dsp:spPr>
        <a:xfrm>
          <a:off x="0" y="1067773"/>
          <a:ext cx="17509379" cy="1776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923" tIns="55880" rIns="312928" bIns="5588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400" kern="1200" baseline="0" dirty="0"/>
            <a:t>Relevant literature review</a:t>
          </a:r>
          <a:r>
            <a:rPr lang="en-GB" sz="3400" kern="1200" baseline="30000" dirty="0"/>
            <a:t>1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400" kern="1200" baseline="0" dirty="0"/>
            <a:t>Relevant work package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400" kern="1200" baseline="0" dirty="0"/>
            <a:t>Based on consortium members recommendations</a:t>
          </a:r>
        </a:p>
      </dsp:txBody>
      <dsp:txXfrm>
        <a:off x="0" y="1067773"/>
        <a:ext cx="17509379" cy="17760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C43ED-6E61-4ECB-9A5C-B66747AB445C}" type="datetimeFigureOut">
              <a:rPr lang="en-GB" smtClean="0"/>
              <a:t>23/06/2018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8E1EC-26E6-4884-908E-76FC2D3B8C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161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8E1EC-26E6-4884-908E-76FC2D3B8CA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102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AVRS = think like uber pool on autonomous vehicles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Greenwich is the Royal Borough of Greenwich’s in-house team setup to develop and implement its smart city strategy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8E1EC-26E6-4884-908E-76FC2D3B8CA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431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Everyone familiar with Ride sharing?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1"/>
                </a:solidFill>
              </a:rPr>
              <a:t>The modelling team had no prior experience with MATSim before this project so some decisions may be unfortunate. Your feedback is more than welcome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8E1EC-26E6-4884-908E-76FC2D3B8CA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476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Special thanks to pt2matsim team (Flavio Poletti, Sebastian </a:t>
            </a:r>
            <a:r>
              <a:rPr lang="en-GB" dirty="0" err="1"/>
              <a:t>Hörl</a:t>
            </a:r>
            <a:r>
              <a:rPr lang="en-GB" dirty="0"/>
              <a:t>) – mention bug with mph and possibility to include routing from OSM relations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8E1EC-26E6-4884-908E-76FC2D3B8CA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70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Remind that we talk about a trip based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8E1EC-26E6-4884-908E-76FC2D3B8CA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949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04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4384000" cy="1371600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V="1">
            <a:off x="1905000" y="0"/>
            <a:ext cx="0" cy="276352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0" y="9752118"/>
            <a:ext cx="5459413" cy="39638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829" y="11931534"/>
            <a:ext cx="3334155" cy="1010249"/>
          </a:xfrm>
          <a:prstGeom prst="rect">
            <a:avLst/>
          </a:prstGeom>
        </p:spPr>
      </p:pic>
      <p:sp>
        <p:nvSpPr>
          <p:cNvPr id="1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149980" y="2289313"/>
            <a:ext cx="13792384" cy="4934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SLIDE SUB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170555" y="1653209"/>
            <a:ext cx="13771809" cy="49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SLIDE MAIN TITLE</a:t>
            </a:r>
          </a:p>
        </p:txBody>
      </p:sp>
      <p:sp>
        <p:nvSpPr>
          <p:cNvPr id="19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2170555" y="5638553"/>
            <a:ext cx="12860337" cy="4811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buNone/>
              <a:defRPr sz="35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add body copy</a:t>
            </a:r>
          </a:p>
        </p:txBody>
      </p:sp>
    </p:spTree>
    <p:extLst>
      <p:ext uri="{BB962C8B-B14F-4D97-AF65-F5344CB8AC3E}">
        <p14:creationId xmlns:p14="http://schemas.microsoft.com/office/powerpoint/2010/main" val="526851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V="1">
            <a:off x="1905000" y="0"/>
            <a:ext cx="0" cy="276352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0" y="9752118"/>
            <a:ext cx="5459413" cy="39638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829" y="11931534"/>
            <a:ext cx="3334155" cy="1010249"/>
          </a:xfrm>
          <a:prstGeom prst="rect">
            <a:avLst/>
          </a:prstGeom>
        </p:spPr>
      </p:pic>
      <p:sp>
        <p:nvSpPr>
          <p:cNvPr id="1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149980" y="2289313"/>
            <a:ext cx="13792384" cy="4934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SLIDE SUB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170555" y="1653209"/>
            <a:ext cx="13771809" cy="49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SLIDE MAIN TITLE</a:t>
            </a:r>
          </a:p>
        </p:txBody>
      </p:sp>
      <p:sp>
        <p:nvSpPr>
          <p:cNvPr id="19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2170555" y="5638553"/>
            <a:ext cx="12860337" cy="4811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buNone/>
              <a:defRPr sz="35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add body copy</a:t>
            </a:r>
          </a:p>
        </p:txBody>
      </p:sp>
    </p:spTree>
    <p:extLst>
      <p:ext uri="{BB962C8B-B14F-4D97-AF65-F5344CB8AC3E}">
        <p14:creationId xmlns:p14="http://schemas.microsoft.com/office/powerpoint/2010/main" val="719546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4384000" cy="13716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flipV="1">
            <a:off x="1905000" y="0"/>
            <a:ext cx="0" cy="276352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0" y="9752118"/>
            <a:ext cx="5459413" cy="39638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829" y="11931534"/>
            <a:ext cx="3334155" cy="1010249"/>
          </a:xfrm>
          <a:prstGeom prst="rect">
            <a:avLst/>
          </a:prstGeom>
        </p:spPr>
      </p:pic>
      <p:sp>
        <p:nvSpPr>
          <p:cNvPr id="1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149980" y="2289313"/>
            <a:ext cx="13792384" cy="4934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SLIDE SUB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170555" y="1653209"/>
            <a:ext cx="13771809" cy="49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SLIDE MAIN TITLE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2170555" y="5638553"/>
            <a:ext cx="12860337" cy="4811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buNone/>
              <a:defRPr sz="35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add body copy</a:t>
            </a:r>
          </a:p>
        </p:txBody>
      </p:sp>
    </p:spTree>
    <p:extLst>
      <p:ext uri="{BB962C8B-B14F-4D97-AF65-F5344CB8AC3E}">
        <p14:creationId xmlns:p14="http://schemas.microsoft.com/office/powerpoint/2010/main" val="1022521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4384000" cy="13716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flipV="1">
            <a:off x="1905000" y="0"/>
            <a:ext cx="0" cy="276352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0" y="9752118"/>
            <a:ext cx="5459413" cy="39638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829" y="11931534"/>
            <a:ext cx="3334155" cy="1010249"/>
          </a:xfrm>
          <a:prstGeom prst="rect">
            <a:avLst/>
          </a:prstGeom>
        </p:spPr>
      </p:pic>
      <p:sp>
        <p:nvSpPr>
          <p:cNvPr id="1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149980" y="2289313"/>
            <a:ext cx="13792384" cy="4934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SLIDE SUB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170555" y="1653209"/>
            <a:ext cx="13771809" cy="49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SLIDE MAIN TITLE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2170555" y="5638553"/>
            <a:ext cx="12860337" cy="4811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buNone/>
              <a:defRPr sz="35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add body copy</a:t>
            </a:r>
          </a:p>
        </p:txBody>
      </p:sp>
    </p:spTree>
    <p:extLst>
      <p:ext uri="{BB962C8B-B14F-4D97-AF65-F5344CB8AC3E}">
        <p14:creationId xmlns:p14="http://schemas.microsoft.com/office/powerpoint/2010/main" val="1466790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4384000" cy="13716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flipV="1">
            <a:off x="1905000" y="0"/>
            <a:ext cx="0" cy="276352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0" y="9752118"/>
            <a:ext cx="5459413" cy="39638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829" y="11931534"/>
            <a:ext cx="3334155" cy="1010249"/>
          </a:xfrm>
          <a:prstGeom prst="rect">
            <a:avLst/>
          </a:prstGeom>
        </p:spPr>
      </p:pic>
      <p:sp>
        <p:nvSpPr>
          <p:cNvPr id="1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149980" y="2289313"/>
            <a:ext cx="13792384" cy="4934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SLIDE SUB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170555" y="1653209"/>
            <a:ext cx="13771809" cy="49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SLIDE MAIN TITLE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2170555" y="5638553"/>
            <a:ext cx="12860337" cy="4811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buNone/>
              <a:defRPr sz="35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add body copy</a:t>
            </a:r>
          </a:p>
        </p:txBody>
      </p:sp>
    </p:spTree>
    <p:extLst>
      <p:ext uri="{BB962C8B-B14F-4D97-AF65-F5344CB8AC3E}">
        <p14:creationId xmlns:p14="http://schemas.microsoft.com/office/powerpoint/2010/main" val="1371131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8C6FAF"/>
          </a:solidFill>
          <a:ln>
            <a:solidFill>
              <a:srgbClr val="8C6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4" cy="13716000"/>
          </a:xfrm>
          <a:prstGeom prst="rect">
            <a:avLst/>
          </a:prstGeom>
        </p:spPr>
      </p:pic>
      <p:pic>
        <p:nvPicPr>
          <p:cNvPr id="7" name="Imag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3537" y="975055"/>
            <a:ext cx="2743200" cy="83118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3"/>
          <p:cNvSpPr txBox="1"/>
          <p:nvPr userDrawn="1"/>
        </p:nvSpPr>
        <p:spPr>
          <a:xfrm>
            <a:off x="20688300" y="2425200"/>
            <a:ext cx="2840450" cy="248910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2053"/>
              </a:lnSpc>
              <a:tabLst>
                <a:tab pos="254000" algn="l"/>
              </a:tabLst>
              <a:defRPr lang="en-US"/>
            </a:pPr>
            <a:r>
              <a:rPr sz="18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Transport Systems Catapult</a:t>
            </a:r>
          </a:p>
          <a:p>
            <a:pPr>
              <a:lnSpc>
                <a:spcPts val="2053"/>
              </a:lnSpc>
              <a:tabLst>
                <a:tab pos="254000" algn="l"/>
              </a:tabLst>
              <a:defRPr lang="en-US"/>
            </a:pPr>
            <a:r>
              <a:rPr sz="16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The Pinnacle</a:t>
            </a:r>
          </a:p>
          <a:p>
            <a:pPr>
              <a:lnSpc>
                <a:spcPts val="2053"/>
              </a:lnSpc>
              <a:tabLst>
                <a:tab pos="254000" algn="l"/>
              </a:tabLst>
              <a:defRPr lang="en-US"/>
            </a:pPr>
            <a:r>
              <a:rPr sz="16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170 Midsummer Boulevard</a:t>
            </a:r>
          </a:p>
          <a:p>
            <a:pPr>
              <a:lnSpc>
                <a:spcPts val="2053"/>
              </a:lnSpc>
              <a:tabLst>
                <a:tab pos="254000" algn="l"/>
              </a:tabLst>
              <a:defRPr lang="en-US"/>
            </a:pPr>
            <a:r>
              <a:rPr sz="16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Milton Keynes</a:t>
            </a:r>
          </a:p>
          <a:p>
            <a:pPr>
              <a:lnSpc>
                <a:spcPts val="2053"/>
              </a:lnSpc>
              <a:tabLst>
                <a:tab pos="254000" algn="l"/>
              </a:tabLst>
              <a:defRPr lang="en-US"/>
            </a:pPr>
            <a:r>
              <a:rPr sz="16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MK9 1BP</a:t>
            </a:r>
          </a:p>
          <a:p>
            <a:pPr>
              <a:tabLst>
                <a:tab pos="254000" algn="l"/>
              </a:tabLst>
              <a:defRPr lang="en-US"/>
            </a:pPr>
            <a:r>
              <a:rPr sz="1600" dirty="0">
                <a:solidFill>
                  <a:srgbClr val="DAD3EA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sz="16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	+44 (0)1908 359 999</a:t>
            </a:r>
          </a:p>
          <a:p>
            <a:pPr>
              <a:tabLst>
                <a:tab pos="254000" algn="l"/>
              </a:tabLst>
              <a:defRPr lang="en-US"/>
            </a:pPr>
            <a:r>
              <a:rPr sz="1600" dirty="0">
                <a:solidFill>
                  <a:srgbClr val="DAD3EA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sz="16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	marketing@ts.catapult.org.uk</a:t>
            </a:r>
          </a:p>
          <a:p>
            <a:pPr>
              <a:tabLst>
                <a:tab pos="254000" algn="l"/>
              </a:tabLst>
              <a:defRPr lang="en-US"/>
            </a:pPr>
            <a:r>
              <a:rPr sz="1600" dirty="0">
                <a:solidFill>
                  <a:srgbClr val="DAD3EA"/>
                </a:solidFill>
                <a:latin typeface="Calibri" charset="0"/>
                <a:ea typeface="Calibri" charset="0"/>
                <a:cs typeface="Calibri" charset="0"/>
              </a:rPr>
              <a:t>W</a:t>
            </a:r>
            <a:r>
              <a:rPr sz="16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 	ts.catapult.org.uk</a:t>
            </a:r>
          </a:p>
        </p:txBody>
      </p:sp>
    </p:spTree>
    <p:extLst>
      <p:ext uri="{BB962C8B-B14F-4D97-AF65-F5344CB8AC3E}">
        <p14:creationId xmlns:p14="http://schemas.microsoft.com/office/powerpoint/2010/main" val="780739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654"/>
            <a:ext cx="24538056" cy="1380265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654"/>
            <a:ext cx="24538056" cy="138893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829" y="11855334"/>
            <a:ext cx="3334155" cy="1010249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8318997" y="4241753"/>
            <a:ext cx="895264" cy="895264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9460897" y="4241753"/>
            <a:ext cx="895264" cy="895264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0602797" y="4241753"/>
            <a:ext cx="895264" cy="895264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11744697" y="4241753"/>
            <a:ext cx="895264" cy="895264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12886597" y="4237197"/>
            <a:ext cx="895264" cy="895264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 userDrawn="1"/>
        </p:nvSpPr>
        <p:spPr>
          <a:xfrm>
            <a:off x="14028497" y="4237197"/>
            <a:ext cx="895264" cy="895264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>
            <a:off x="15170397" y="4237197"/>
            <a:ext cx="895264" cy="895264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1143001"/>
            <a:ext cx="21029613" cy="1204174"/>
          </a:xfrm>
          <a:prstGeom prst="rect">
            <a:avLst/>
          </a:prstGeom>
        </p:spPr>
        <p:txBody>
          <a:bodyPr/>
          <a:lstStyle>
            <a:lvl1pPr algn="ctr">
              <a:defRPr sz="9500" b="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0" hasCustomPrompt="1"/>
          </p:nvPr>
        </p:nvSpPr>
        <p:spPr>
          <a:xfrm>
            <a:off x="4901406" y="2498358"/>
            <a:ext cx="14579600" cy="1346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 TITLE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206500" y="11720161"/>
            <a:ext cx="6756400" cy="55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914354" indent="0" algn="l">
              <a:buNone/>
              <a:defRPr sz="2780">
                <a:solidFill>
                  <a:srgbClr val="1C132F"/>
                </a:solidFill>
              </a:defRPr>
            </a:lvl2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206500" y="12360458"/>
            <a:ext cx="6756400" cy="5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3F275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SPEAKER POSITION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97" y="4294205"/>
            <a:ext cx="655639" cy="7841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177" y="4294205"/>
            <a:ext cx="629176" cy="7826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386" y="4397074"/>
            <a:ext cx="762802" cy="5692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822" y="4373092"/>
            <a:ext cx="1042116" cy="61121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699" y="4371145"/>
            <a:ext cx="838760" cy="5737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8822" y="4316068"/>
            <a:ext cx="895264" cy="73988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8873" y="4397049"/>
            <a:ext cx="923056" cy="54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65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86654"/>
            <a:ext cx="24538051" cy="138026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654"/>
            <a:ext cx="24538056" cy="138893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829" y="11855334"/>
            <a:ext cx="3334155" cy="1010249"/>
          </a:xfrm>
          <a:prstGeom prst="rect">
            <a:avLst/>
          </a:prstGeom>
        </p:spPr>
      </p:pic>
      <p:sp>
        <p:nvSpPr>
          <p:cNvPr id="11" name="Oval 10"/>
          <p:cNvSpPr/>
          <p:nvPr userDrawn="1"/>
        </p:nvSpPr>
        <p:spPr>
          <a:xfrm>
            <a:off x="8318997" y="4241753"/>
            <a:ext cx="895264" cy="895264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9460897" y="4241753"/>
            <a:ext cx="895264" cy="895264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10602797" y="4241753"/>
            <a:ext cx="895264" cy="895264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11744697" y="4241753"/>
            <a:ext cx="895264" cy="895264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2886597" y="4237197"/>
            <a:ext cx="895264" cy="895264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14028497" y="4237197"/>
            <a:ext cx="895264" cy="895264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15170397" y="4237197"/>
            <a:ext cx="895264" cy="895264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1143001"/>
            <a:ext cx="21029613" cy="1204174"/>
          </a:xfrm>
          <a:prstGeom prst="rect">
            <a:avLst/>
          </a:prstGeom>
        </p:spPr>
        <p:txBody>
          <a:bodyPr/>
          <a:lstStyle>
            <a:lvl1pPr algn="ctr">
              <a:defRPr sz="9500" b="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9" name="Text Placeholder 28"/>
          <p:cNvSpPr>
            <a:spLocks noGrp="1"/>
          </p:cNvSpPr>
          <p:nvPr>
            <p:ph type="body" sz="quarter" idx="10" hasCustomPrompt="1"/>
          </p:nvPr>
        </p:nvSpPr>
        <p:spPr>
          <a:xfrm>
            <a:off x="4901406" y="2498358"/>
            <a:ext cx="14579600" cy="1346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 TITLE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206500" y="11720161"/>
            <a:ext cx="6756400" cy="55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914354" indent="0" algn="l">
              <a:buNone/>
              <a:defRPr sz="2780">
                <a:solidFill>
                  <a:srgbClr val="1C132F"/>
                </a:solidFill>
              </a:defRPr>
            </a:lvl2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206500" y="12360458"/>
            <a:ext cx="6756400" cy="5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3F275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SPEAKER POSITION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97" y="4294205"/>
            <a:ext cx="655639" cy="7841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177" y="4294205"/>
            <a:ext cx="629176" cy="7826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386" y="4397074"/>
            <a:ext cx="762802" cy="56925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822" y="4373092"/>
            <a:ext cx="1042116" cy="61121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699" y="4371145"/>
            <a:ext cx="838760" cy="5737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8822" y="4316068"/>
            <a:ext cx="895264" cy="7398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8873" y="4397049"/>
            <a:ext cx="923056" cy="54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0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86654"/>
            <a:ext cx="24538051" cy="13802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654"/>
            <a:ext cx="24538056" cy="138893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829" y="11855334"/>
            <a:ext cx="3334155" cy="1010249"/>
          </a:xfrm>
          <a:prstGeom prst="rect">
            <a:avLst/>
          </a:prstGeom>
        </p:spPr>
      </p:pic>
      <p:sp>
        <p:nvSpPr>
          <p:cNvPr id="11" name="Oval 10"/>
          <p:cNvSpPr/>
          <p:nvPr userDrawn="1"/>
        </p:nvSpPr>
        <p:spPr>
          <a:xfrm>
            <a:off x="8318997" y="4241753"/>
            <a:ext cx="895264" cy="895264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9460897" y="4241753"/>
            <a:ext cx="895264" cy="895264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10602797" y="4241753"/>
            <a:ext cx="895264" cy="895264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11744697" y="4241753"/>
            <a:ext cx="895264" cy="895264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2886597" y="4237197"/>
            <a:ext cx="895264" cy="895264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14028497" y="4237197"/>
            <a:ext cx="895264" cy="895264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15170397" y="4237197"/>
            <a:ext cx="895264" cy="895264"/>
          </a:xfrm>
          <a:prstGeom prst="ellipse">
            <a:avLst/>
          </a:prstGeom>
          <a:solidFill>
            <a:srgbClr val="0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tle 7"/>
          <p:cNvSpPr>
            <a:spLocks noGrp="1"/>
          </p:cNvSpPr>
          <p:nvPr>
            <p:ph type="title" hasCustomPrompt="1"/>
          </p:nvPr>
        </p:nvSpPr>
        <p:spPr>
          <a:xfrm>
            <a:off x="1676400" y="1143001"/>
            <a:ext cx="21029613" cy="1204174"/>
          </a:xfrm>
          <a:prstGeom prst="rect">
            <a:avLst/>
          </a:prstGeom>
        </p:spPr>
        <p:txBody>
          <a:bodyPr/>
          <a:lstStyle>
            <a:lvl1pPr algn="ctr">
              <a:defRPr sz="9500" b="1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6" name="Text Placeholder 28"/>
          <p:cNvSpPr>
            <a:spLocks noGrp="1"/>
          </p:cNvSpPr>
          <p:nvPr>
            <p:ph type="body" sz="quarter" idx="10" hasCustomPrompt="1"/>
          </p:nvPr>
        </p:nvSpPr>
        <p:spPr>
          <a:xfrm>
            <a:off x="4901406" y="2498358"/>
            <a:ext cx="14579600" cy="1346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 TITLE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206500" y="11720161"/>
            <a:ext cx="6756400" cy="553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914354" indent="0" algn="l">
              <a:buNone/>
              <a:defRPr sz="2780">
                <a:solidFill>
                  <a:srgbClr val="1C132F"/>
                </a:solidFill>
              </a:defRPr>
            </a:lvl2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206500" y="12360458"/>
            <a:ext cx="6756400" cy="50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3F275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SPEAKER POSITION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97" y="4294205"/>
            <a:ext cx="655639" cy="7841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177" y="4294205"/>
            <a:ext cx="629176" cy="7826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386" y="4397074"/>
            <a:ext cx="762802" cy="56925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822" y="4373092"/>
            <a:ext cx="1042116" cy="61121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699" y="4371145"/>
            <a:ext cx="838760" cy="5737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8822" y="4316068"/>
            <a:ext cx="895264" cy="73988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8873" y="4397049"/>
            <a:ext cx="923056" cy="54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6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0" y="9752118"/>
            <a:ext cx="5459413" cy="39638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829" y="11931534"/>
            <a:ext cx="3334155" cy="1010249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V="1">
            <a:off x="1905000" y="0"/>
            <a:ext cx="0" cy="2763520"/>
          </a:xfrm>
          <a:prstGeom prst="line">
            <a:avLst/>
          </a:prstGeom>
          <a:ln w="41275">
            <a:solidFill>
              <a:srgbClr val="8C6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149980" y="2289313"/>
            <a:ext cx="13792384" cy="4934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rgbClr val="8C6FAF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SLIDE SUB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170555" y="1653209"/>
            <a:ext cx="13771809" cy="49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8C6FAF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SLIDE MAIN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2170555" y="5638553"/>
            <a:ext cx="12860337" cy="4811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buNone/>
              <a:defRPr sz="3500" baseline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add body copy</a:t>
            </a:r>
          </a:p>
        </p:txBody>
      </p:sp>
    </p:spTree>
    <p:extLst>
      <p:ext uri="{BB962C8B-B14F-4D97-AF65-F5344CB8AC3E}">
        <p14:creationId xmlns:p14="http://schemas.microsoft.com/office/powerpoint/2010/main" val="77003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urp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8C6FAF"/>
          </a:solidFill>
          <a:ln>
            <a:solidFill>
              <a:srgbClr val="8C6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0" y="9752118"/>
            <a:ext cx="5459412" cy="39638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829" y="11931534"/>
            <a:ext cx="3334155" cy="1010248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V="1">
            <a:off x="1905000" y="0"/>
            <a:ext cx="0" cy="276352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149980" y="2289313"/>
            <a:ext cx="13792384" cy="4934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SLIDE SUB TITLE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170555" y="1653209"/>
            <a:ext cx="13771809" cy="49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SLIDE MAIN TITLE</a:t>
            </a:r>
          </a:p>
        </p:txBody>
      </p:sp>
      <p:sp>
        <p:nvSpPr>
          <p:cNvPr id="21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2170555" y="5638553"/>
            <a:ext cx="12860337" cy="4811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buNone/>
              <a:defRPr sz="35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add body copy</a:t>
            </a:r>
          </a:p>
        </p:txBody>
      </p:sp>
    </p:spTree>
    <p:extLst>
      <p:ext uri="{BB962C8B-B14F-4D97-AF65-F5344CB8AC3E}">
        <p14:creationId xmlns:p14="http://schemas.microsoft.com/office/powerpoint/2010/main" val="141846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Purp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3F2750"/>
          </a:solidFill>
          <a:ln>
            <a:solidFill>
              <a:srgbClr val="8C6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1905000" y="0"/>
            <a:ext cx="0" cy="2763520"/>
          </a:xfrm>
          <a:prstGeom prst="line">
            <a:avLst/>
          </a:prstGeom>
          <a:ln w="41275">
            <a:solidFill>
              <a:srgbClr val="8C6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0" y="9752118"/>
            <a:ext cx="5459413" cy="39638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829" y="11931534"/>
            <a:ext cx="3334155" cy="1010249"/>
          </a:xfrm>
          <a:prstGeom prst="rect">
            <a:avLst/>
          </a:prstGeom>
        </p:spPr>
      </p:pic>
      <p:sp>
        <p:nvSpPr>
          <p:cNvPr id="1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149980" y="2289313"/>
            <a:ext cx="13792384" cy="4934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SLIDE SUB TITLE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170555" y="1653209"/>
            <a:ext cx="13771809" cy="49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SLIDE MAIN TITLE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2170555" y="5638553"/>
            <a:ext cx="12860337" cy="4811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buNone/>
              <a:defRPr sz="35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add body copy</a:t>
            </a:r>
          </a:p>
        </p:txBody>
      </p:sp>
    </p:spTree>
    <p:extLst>
      <p:ext uri="{BB962C8B-B14F-4D97-AF65-F5344CB8AC3E}">
        <p14:creationId xmlns:p14="http://schemas.microsoft.com/office/powerpoint/2010/main" val="965979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4" cy="13716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flipV="1">
            <a:off x="1905000" y="0"/>
            <a:ext cx="0" cy="276352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0" y="9752118"/>
            <a:ext cx="5459413" cy="39638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829" y="11931534"/>
            <a:ext cx="3334155" cy="1010249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149980" y="2289313"/>
            <a:ext cx="13792384" cy="4934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SLIDE SUB TITLE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170555" y="1653209"/>
            <a:ext cx="13771809" cy="49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SLIDE MAIN TITLE</a:t>
            </a:r>
          </a:p>
        </p:txBody>
      </p:sp>
      <p:sp>
        <p:nvSpPr>
          <p:cNvPr id="21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2170555" y="5638553"/>
            <a:ext cx="12860337" cy="4811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buNone/>
              <a:defRPr sz="35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add body copy</a:t>
            </a:r>
          </a:p>
        </p:txBody>
      </p:sp>
    </p:spTree>
    <p:extLst>
      <p:ext uri="{BB962C8B-B14F-4D97-AF65-F5344CB8AC3E}">
        <p14:creationId xmlns:p14="http://schemas.microsoft.com/office/powerpoint/2010/main" val="1434224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4384000" cy="13716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flipV="1">
            <a:off x="1905000" y="0"/>
            <a:ext cx="0" cy="276352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0" y="9752118"/>
            <a:ext cx="5459413" cy="39638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829" y="11931534"/>
            <a:ext cx="3334155" cy="1010249"/>
          </a:xfrm>
          <a:prstGeom prst="rect">
            <a:avLst/>
          </a:prstGeom>
        </p:spPr>
      </p:pic>
      <p:sp>
        <p:nvSpPr>
          <p:cNvPr id="1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149980" y="2289313"/>
            <a:ext cx="13792384" cy="4934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SLIDE SUB TITLE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170555" y="1653209"/>
            <a:ext cx="13771809" cy="49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EDIT SLIDE MAIN TITLE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2170555" y="5638553"/>
            <a:ext cx="12860337" cy="48117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buNone/>
              <a:defRPr sz="35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Click to add body copy</a:t>
            </a:r>
          </a:p>
        </p:txBody>
      </p:sp>
    </p:spTree>
    <p:extLst>
      <p:ext uri="{BB962C8B-B14F-4D97-AF65-F5344CB8AC3E}">
        <p14:creationId xmlns:p14="http://schemas.microsoft.com/office/powerpoint/2010/main" val="165520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46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Layout" Target="../diagrams/layout9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diagramData" Target="../diagrams/data9.xml"/><Relationship Id="rId2" Type="http://schemas.openxmlformats.org/officeDocument/2006/relationships/diagramData" Target="../diagrams/data7.xml"/><Relationship Id="rId16" Type="http://schemas.microsoft.com/office/2007/relationships/diagramDrawing" Target="../diagrams/drawing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5" Type="http://schemas.openxmlformats.org/officeDocument/2006/relationships/diagramColors" Target="../diagrams/colors9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mergegreenwich.com/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259B2-9F18-4BE6-B427-ED494F1E6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MERGE Greenwich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06A554-E1CD-4C27-8DB9-AB1DD7E74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MATSim User Group – Atlanta 2018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A18F16-9907-433F-9E83-44D1F8BEC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5400" dirty="0"/>
              <a:t>Haris Ballis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F1A8AF-A725-497E-8579-8AA13652D3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6500" y="12533465"/>
            <a:ext cx="6756400" cy="505125"/>
          </a:xfrm>
        </p:spPr>
        <p:txBody>
          <a:bodyPr/>
          <a:lstStyle/>
          <a:p>
            <a:r>
              <a:rPr lang="en-GB" sz="4000" dirty="0"/>
              <a:t>Transport Modeller</a:t>
            </a:r>
          </a:p>
        </p:txBody>
      </p:sp>
    </p:spTree>
    <p:extLst>
      <p:ext uri="{BB962C8B-B14F-4D97-AF65-F5344CB8AC3E}">
        <p14:creationId xmlns:p14="http://schemas.microsoft.com/office/powerpoint/2010/main" val="277097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92"/>
    </mc:Choice>
    <mc:Fallback xmlns="">
      <p:transition spd="slow" advTm="5089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2A7A6A-61A7-48E5-BE75-3529293450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49980" y="2289313"/>
            <a:ext cx="13792384" cy="493441"/>
          </a:xfrm>
        </p:spPr>
        <p:txBody>
          <a:bodyPr/>
          <a:lstStyle/>
          <a:p>
            <a:r>
              <a:rPr lang="en-GB" dirty="0"/>
              <a:t>Available Transport Modes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223BC-ECAC-4255-892A-CF5C9BDD68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Model description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D0F8D21-4624-460B-9DAD-32A29C6791EF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240982069"/>
              </p:ext>
            </p:extLst>
          </p:nvPr>
        </p:nvGraphicFramePr>
        <p:xfrm>
          <a:off x="2004531" y="4343072"/>
          <a:ext cx="7965946" cy="4611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4D8A262-1359-46A8-99DC-6C01AAF670D2}"/>
              </a:ext>
            </a:extLst>
          </p:cNvPr>
          <p:cNvSpPr txBox="1"/>
          <p:nvPr/>
        </p:nvSpPr>
        <p:spPr>
          <a:xfrm>
            <a:off x="2004531" y="3539148"/>
            <a:ext cx="7041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Standard Modes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927B8C-8ACD-482D-A7D2-72CA1755ACE7}"/>
              </a:ext>
            </a:extLst>
          </p:cNvPr>
          <p:cNvGrpSpPr/>
          <p:nvPr/>
        </p:nvGrpSpPr>
        <p:grpSpPr>
          <a:xfrm>
            <a:off x="10902462" y="3662648"/>
            <a:ext cx="8632010" cy="5291571"/>
            <a:chOff x="11659612" y="3563819"/>
            <a:chExt cx="7629052" cy="5995664"/>
          </a:xfrm>
        </p:grpSpPr>
        <p:graphicFrame>
          <p:nvGraphicFramePr>
            <p:cNvPr id="10" name="Content Placeholder 3">
              <a:extLst>
                <a:ext uri="{FF2B5EF4-FFF2-40B4-BE49-F238E27FC236}">
                  <a16:creationId xmlns:a16="http://schemas.microsoft.com/office/drawing/2014/main" id="{D78F8C1F-E4BD-426C-A458-CB51ABAC843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392180"/>
                </p:ext>
              </p:extLst>
            </p:nvPr>
          </p:nvGraphicFramePr>
          <p:xfrm>
            <a:off x="11659612" y="4343072"/>
            <a:ext cx="7629052" cy="521641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C1B743-7DA3-4E6B-84F3-933E0B487693}"/>
                </a:ext>
              </a:extLst>
            </p:cNvPr>
            <p:cNvSpPr txBox="1"/>
            <p:nvPr/>
          </p:nvSpPr>
          <p:spPr>
            <a:xfrm>
              <a:off x="11659612" y="3563819"/>
              <a:ext cx="76290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u="sng" dirty="0"/>
                <a:t>AVRS Modes (Tiers)</a:t>
              </a:r>
            </a:p>
          </p:txBody>
        </p:sp>
      </p:grp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41EDEF78-03E3-480E-A2E2-F27EF81AD9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0110875"/>
              </p:ext>
            </p:extLst>
          </p:nvPr>
        </p:nvGraphicFramePr>
        <p:xfrm>
          <a:off x="2004532" y="9834113"/>
          <a:ext cx="17509379" cy="2856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DDAD4D6A-529E-4DFE-BB05-F274F82816A8}"/>
              </a:ext>
            </a:extLst>
          </p:cNvPr>
          <p:cNvSpPr/>
          <p:nvPr/>
        </p:nvSpPr>
        <p:spPr>
          <a:xfrm>
            <a:off x="218031" y="13036327"/>
            <a:ext cx="8465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/>
              <a:t>1. e.g. Bösch, P. M., Becker, F., Becker, H., &amp; Axhausen, K. W. (2017)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1647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85"/>
    </mc:Choice>
    <mc:Fallback xmlns="">
      <p:transition spd="slow" advTm="7778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3A18663F-C657-4B72-B408-4A4F48F07A83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860531445"/>
              </p:ext>
            </p:extLst>
          </p:nvPr>
        </p:nvGraphicFramePr>
        <p:xfrm>
          <a:off x="2170113" y="3191775"/>
          <a:ext cx="20845161" cy="8522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8826C2-5033-4CC4-AC4B-288BB3869B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Personalisation of scoring components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4D78B-C601-454A-BEB1-D2F42644E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Mode Choice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A27477-C845-49C2-8807-D2A1CDE05F23}"/>
              </a:ext>
            </a:extLst>
          </p:cNvPr>
          <p:cNvSpPr/>
          <p:nvPr/>
        </p:nvSpPr>
        <p:spPr>
          <a:xfrm>
            <a:off x="410089" y="12802591"/>
            <a:ext cx="4865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* </a:t>
            </a:r>
            <a:r>
              <a:rPr lang="en-GB" sz="2400" dirty="0"/>
              <a:t>e.g. Layard, Nickell, &amp; </a:t>
            </a:r>
            <a:r>
              <a:rPr lang="en-GB" sz="2400" dirty="0" err="1"/>
              <a:t>Mayraz</a:t>
            </a:r>
            <a:r>
              <a:rPr lang="en-GB" sz="2400" dirty="0"/>
              <a:t>, 2008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2575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51"/>
    </mc:Choice>
    <mc:Fallback xmlns="">
      <p:transition spd="slow" advTm="12905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F580DE-9220-4DE3-82C8-8BA4DD9B87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Parking Fares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B54D6-359B-4A24-80FC-028B31F6E3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Mode Choice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DC9E99-66D6-40A8-8F65-F78C126BB9F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494" y="4029820"/>
            <a:ext cx="12784347" cy="911692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83DAB09-248C-4B28-9B47-4FE5FA384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107426"/>
              </p:ext>
            </p:extLst>
          </p:nvPr>
        </p:nvGraphicFramePr>
        <p:xfrm>
          <a:off x="11621090" y="4173329"/>
          <a:ext cx="5545476" cy="2330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2738">
                  <a:extLst>
                    <a:ext uri="{9D8B030D-6E8A-4147-A177-3AD203B41FA5}">
                      <a16:colId xmlns:a16="http://schemas.microsoft.com/office/drawing/2014/main" val="272205430"/>
                    </a:ext>
                  </a:extLst>
                </a:gridCol>
                <a:gridCol w="2772738">
                  <a:extLst>
                    <a:ext uri="{9D8B030D-6E8A-4147-A177-3AD203B41FA5}">
                      <a16:colId xmlns:a16="http://schemas.microsoft.com/office/drawing/2014/main" val="152162074"/>
                    </a:ext>
                  </a:extLst>
                </a:gridCol>
              </a:tblGrid>
              <a:tr h="582747">
                <a:tc>
                  <a:txBody>
                    <a:bodyPr/>
                    <a:lstStyle/>
                    <a:p>
                      <a:r>
                        <a:rPr lang="en-GB" sz="2000" dirty="0"/>
                        <a:t>Trip Purpose</a:t>
                      </a:r>
                    </a:p>
                  </a:txBody>
                  <a:tcPr marL="143815" marR="143815" marT="71908" marB="71908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Parking Fare</a:t>
                      </a:r>
                    </a:p>
                  </a:txBody>
                  <a:tcPr marL="143815" marR="143815" marT="71908" marB="71908"/>
                </a:tc>
                <a:extLst>
                  <a:ext uri="{0D108BD9-81ED-4DB2-BD59-A6C34878D82A}">
                    <a16:rowId xmlns:a16="http://schemas.microsoft.com/office/drawing/2014/main" val="178492886"/>
                  </a:ext>
                </a:extLst>
              </a:tr>
              <a:tr h="582747">
                <a:tc>
                  <a:txBody>
                    <a:bodyPr/>
                    <a:lstStyle/>
                    <a:p>
                      <a:r>
                        <a:rPr lang="en-GB" sz="2000" dirty="0"/>
                        <a:t>Commuting</a:t>
                      </a:r>
                    </a:p>
                  </a:txBody>
                  <a:tcPr marL="143815" marR="143815" marT="71908" marB="71908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£10</a:t>
                      </a:r>
                    </a:p>
                  </a:txBody>
                  <a:tcPr marL="143815" marR="143815" marT="71908" marB="71908"/>
                </a:tc>
                <a:extLst>
                  <a:ext uri="{0D108BD9-81ED-4DB2-BD59-A6C34878D82A}">
                    <a16:rowId xmlns:a16="http://schemas.microsoft.com/office/drawing/2014/main" val="2752944868"/>
                  </a:ext>
                </a:extLst>
              </a:tr>
              <a:tr h="582747">
                <a:tc>
                  <a:txBody>
                    <a:bodyPr/>
                    <a:lstStyle/>
                    <a:p>
                      <a:r>
                        <a:rPr lang="en-GB" sz="2000" dirty="0"/>
                        <a:t>Other</a:t>
                      </a:r>
                    </a:p>
                  </a:txBody>
                  <a:tcPr marL="143815" marR="143815" marT="71908" marB="71908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£2.5</a:t>
                      </a:r>
                    </a:p>
                  </a:txBody>
                  <a:tcPr marL="143815" marR="143815" marT="71908" marB="71908"/>
                </a:tc>
                <a:extLst>
                  <a:ext uri="{0D108BD9-81ED-4DB2-BD59-A6C34878D82A}">
                    <a16:rowId xmlns:a16="http://schemas.microsoft.com/office/drawing/2014/main" val="1983427810"/>
                  </a:ext>
                </a:extLst>
              </a:tr>
              <a:tr h="582747">
                <a:tc>
                  <a:txBody>
                    <a:bodyPr/>
                    <a:lstStyle/>
                    <a:p>
                      <a:r>
                        <a:rPr lang="en-GB" sz="2000" dirty="0"/>
                        <a:t>Business</a:t>
                      </a:r>
                    </a:p>
                  </a:txBody>
                  <a:tcPr marL="143815" marR="143815" marT="71908" marB="71908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£5</a:t>
                      </a:r>
                    </a:p>
                  </a:txBody>
                  <a:tcPr marL="143815" marR="143815" marT="71908" marB="71908"/>
                </a:tc>
                <a:extLst>
                  <a:ext uri="{0D108BD9-81ED-4DB2-BD59-A6C34878D82A}">
                    <a16:rowId xmlns:a16="http://schemas.microsoft.com/office/drawing/2014/main" val="4698113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0C64E5F-1905-4F71-9699-021045941F63}"/>
              </a:ext>
            </a:extLst>
          </p:cNvPr>
          <p:cNvSpPr txBox="1"/>
          <p:nvPr/>
        </p:nvSpPr>
        <p:spPr>
          <a:xfrm>
            <a:off x="2170555" y="3154876"/>
            <a:ext cx="2167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libri" charset="0"/>
                <a:cs typeface="Calibri" charset="0"/>
              </a:rPr>
              <a:t>Trips ending inside the highlighted areas were charged with an additional parking cost based on the trip purpose</a:t>
            </a:r>
          </a:p>
        </p:txBody>
      </p:sp>
    </p:spTree>
    <p:extLst>
      <p:ext uri="{BB962C8B-B14F-4D97-AF65-F5344CB8AC3E}">
        <p14:creationId xmlns:p14="http://schemas.microsoft.com/office/powerpoint/2010/main" val="313576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0"/>
    </mc:Choice>
    <mc:Fallback xmlns="">
      <p:transition spd="slow" advTm="1546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F07241-AB9A-464A-9BD5-5C1FC5DEDD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Simulating AVRS fleet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C0BAE-DB0C-4D5E-8D0D-A324759607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Simulation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8BCAA0-10D5-4ADA-A40B-3B056F86DB3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499197" y="4882551"/>
            <a:ext cx="18439978" cy="7458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DB84E6-ABE3-40B6-B477-608A79570E1E}"/>
              </a:ext>
            </a:extLst>
          </p:cNvPr>
          <p:cNvSpPr txBox="1"/>
          <p:nvPr/>
        </p:nvSpPr>
        <p:spPr>
          <a:xfrm>
            <a:off x="2170554" y="3154876"/>
            <a:ext cx="20516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F2750"/>
                </a:solidFill>
                <a:latin typeface="Calibri" charset="0"/>
                <a:cs typeface="Calibri" charset="0"/>
              </a:rPr>
              <a:t>For MERGE the AVs were not simulated using the DVRP module. Instead an external optimiser developed by Immense Ltd was used. The interaction between the 2 models is presented below.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ACE5B8-4736-4B36-A788-D4FFE6BBB450}"/>
              </a:ext>
            </a:extLst>
          </p:cNvPr>
          <p:cNvSpPr txBox="1"/>
          <p:nvPr/>
        </p:nvSpPr>
        <p:spPr>
          <a:xfrm>
            <a:off x="276046" y="12874067"/>
            <a:ext cx="11317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* AVRS is immediately available and no detour time is included at this stage</a:t>
            </a:r>
          </a:p>
        </p:txBody>
      </p:sp>
    </p:spTree>
    <p:extLst>
      <p:ext uri="{BB962C8B-B14F-4D97-AF65-F5344CB8AC3E}">
        <p14:creationId xmlns:p14="http://schemas.microsoft.com/office/powerpoint/2010/main" val="199767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3"/>
    </mc:Choice>
    <mc:Fallback xmlns="">
      <p:transition spd="slow" advTm="384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3CCF45-BF14-478C-97EB-5AF5BE4854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Updating Scores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D56EC-8C53-49C3-AC29-E38AE6A94E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Simulation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097D522-4940-4522-B514-83F726410A6F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554331492"/>
              </p:ext>
            </p:extLst>
          </p:nvPr>
        </p:nvGraphicFramePr>
        <p:xfrm>
          <a:off x="2170112" y="4173330"/>
          <a:ext cx="20017027" cy="6387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7AF9CCF-AC6A-4866-B3F2-E01216CA50A2}"/>
              </a:ext>
            </a:extLst>
          </p:cNvPr>
          <p:cNvSpPr txBox="1"/>
          <p:nvPr/>
        </p:nvSpPr>
        <p:spPr>
          <a:xfrm>
            <a:off x="2170554" y="3154876"/>
            <a:ext cx="20016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libri" charset="0"/>
                <a:cs typeface="Calibri" charset="0"/>
              </a:rPr>
              <a:t>At the end of each iteration a module responsible for updating scores is invoked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363D86-B776-474A-A848-CE0AA2C5497E}"/>
              </a:ext>
            </a:extLst>
          </p:cNvPr>
          <p:cNvSpPr txBox="1"/>
          <p:nvPr/>
        </p:nvSpPr>
        <p:spPr>
          <a:xfrm>
            <a:off x="2149980" y="10780356"/>
            <a:ext cx="20016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libri" charset="0"/>
                <a:cs typeface="Calibri" charset="0"/>
              </a:rPr>
              <a:t>Suggestions on alternative or more robust implementation are welcome!</a:t>
            </a:r>
          </a:p>
        </p:txBody>
      </p:sp>
    </p:spTree>
    <p:extLst>
      <p:ext uri="{BB962C8B-B14F-4D97-AF65-F5344CB8AC3E}">
        <p14:creationId xmlns:p14="http://schemas.microsoft.com/office/powerpoint/2010/main" val="38876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98"/>
    </mc:Choice>
    <mc:Fallback xmlns="">
      <p:transition spd="slow" advTm="3239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DFEB1F-D5B4-4D66-BF4A-8036F294FE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Consolidating 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9DD19-5173-4CC7-A196-492229217F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Simulation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6CD792-01C1-43A7-B9E8-732E6A218DAC}"/>
              </a:ext>
            </a:extLst>
          </p:cNvPr>
          <p:cNvSpPr txBox="1">
            <a:spLocks noGrp="1"/>
          </p:cNvSpPr>
          <p:nvPr>
            <p:ph sz="quarter" idx="14"/>
          </p:nvPr>
        </p:nvSpPr>
        <p:spPr>
          <a:xfrm>
            <a:off x="2170555" y="3239439"/>
            <a:ext cx="2024087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F2750"/>
                </a:solidFill>
                <a:latin typeface="Calibri" charset="0"/>
                <a:cs typeface="Calibri" charset="0"/>
              </a:rPr>
              <a:t>In order to retain the diversity between the available plans a mechanism to allow for only one plan per mode was introduced. The mechanism kept only the best plan executed for each mode. </a:t>
            </a:r>
          </a:p>
          <a:p>
            <a:r>
              <a:rPr lang="en-GB" dirty="0">
                <a:solidFill>
                  <a:srgbClr val="3F2750"/>
                </a:solidFill>
                <a:latin typeface="Calibri" charset="0"/>
                <a:cs typeface="Calibri" charset="0"/>
              </a:rPr>
              <a:t>Many agents seemed to fill their memory with very similar plans of the same mode thus excluding the newly introduced modes as viable alternatives during the last iterations (innovation=false)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32471E9-F860-4E84-8F58-29125CA4E3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1989435"/>
              </p:ext>
            </p:extLst>
          </p:nvPr>
        </p:nvGraphicFramePr>
        <p:xfrm>
          <a:off x="5258813" y="5713963"/>
          <a:ext cx="11804236" cy="5983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106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41"/>
    </mc:Choice>
    <mc:Fallback xmlns="">
      <p:transition spd="slow" advTm="4244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29C486-DFFB-403A-BE2E-875E2F2DFD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Scenarios Definition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A2A8B-A80A-42FF-9694-BA6AA560C2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Simulation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5B6D80E-6092-473B-AA7D-FDD8F6F5B9CD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632209674"/>
              </p:ext>
            </p:extLst>
          </p:nvPr>
        </p:nvGraphicFramePr>
        <p:xfrm>
          <a:off x="2170113" y="4109100"/>
          <a:ext cx="16911517" cy="8399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D6C0590-2E70-4ACF-8FDB-F0B7ABF60662}"/>
              </a:ext>
            </a:extLst>
          </p:cNvPr>
          <p:cNvSpPr txBox="1"/>
          <p:nvPr/>
        </p:nvSpPr>
        <p:spPr>
          <a:xfrm>
            <a:off x="2170555" y="3394168"/>
            <a:ext cx="19378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Simulations under three different scenarios were executed</a:t>
            </a:r>
          </a:p>
        </p:txBody>
      </p:sp>
    </p:spTree>
    <p:extLst>
      <p:ext uri="{BB962C8B-B14F-4D97-AF65-F5344CB8AC3E}">
        <p14:creationId xmlns:p14="http://schemas.microsoft.com/office/powerpoint/2010/main" val="136367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1"/>
    </mc:Choice>
    <mc:Fallback xmlns="">
      <p:transition spd="slow" advTm="1193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898BB3-30DD-462A-B15E-F79CADFA94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A05FE-B2CF-46F6-9BE1-B410223A44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41C7A83-E0DF-4F6B-AF78-4B22E2C1760E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244135844"/>
              </p:ext>
            </p:extLst>
          </p:nvPr>
        </p:nvGraphicFramePr>
        <p:xfrm>
          <a:off x="2170554" y="3787729"/>
          <a:ext cx="18826139" cy="84227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69283">
                  <a:extLst>
                    <a:ext uri="{9D8B030D-6E8A-4147-A177-3AD203B41FA5}">
                      <a16:colId xmlns:a16="http://schemas.microsoft.com/office/drawing/2014/main" val="3222214639"/>
                    </a:ext>
                  </a:extLst>
                </a:gridCol>
                <a:gridCol w="3718952">
                  <a:extLst>
                    <a:ext uri="{9D8B030D-6E8A-4147-A177-3AD203B41FA5}">
                      <a16:colId xmlns:a16="http://schemas.microsoft.com/office/drawing/2014/main" val="714174191"/>
                    </a:ext>
                  </a:extLst>
                </a:gridCol>
                <a:gridCol w="3718952">
                  <a:extLst>
                    <a:ext uri="{9D8B030D-6E8A-4147-A177-3AD203B41FA5}">
                      <a16:colId xmlns:a16="http://schemas.microsoft.com/office/drawing/2014/main" val="2533201484"/>
                    </a:ext>
                  </a:extLst>
                </a:gridCol>
                <a:gridCol w="3718952">
                  <a:extLst>
                    <a:ext uri="{9D8B030D-6E8A-4147-A177-3AD203B41FA5}">
                      <a16:colId xmlns:a16="http://schemas.microsoft.com/office/drawing/2014/main" val="3315921078"/>
                    </a:ext>
                  </a:extLst>
                </a:gridCol>
              </a:tblGrid>
              <a:tr h="6057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effectLst/>
                        </a:rPr>
                        <a:t> 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97" marR="4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600" dirty="0">
                          <a:effectLst/>
                        </a:rPr>
                        <a:t>Scenario 1</a:t>
                      </a:r>
                      <a:endParaRPr lang="en-GB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97" marR="4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600" dirty="0">
                          <a:effectLst/>
                        </a:rPr>
                        <a:t>Scenario 2</a:t>
                      </a:r>
                      <a:endParaRPr lang="en-GB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97" marR="4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600" dirty="0">
                          <a:effectLst/>
                        </a:rPr>
                        <a:t>Scenario 3</a:t>
                      </a:r>
                      <a:endParaRPr lang="en-GB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29837482"/>
                  </a:ext>
                </a:extLst>
              </a:tr>
              <a:tr h="585796">
                <a:tc>
                  <a:txBody>
                    <a:bodyPr/>
                    <a:lstStyle/>
                    <a:p>
                      <a:pPr marL="0" algn="l" defTabSz="1828709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 to AVRS shift (%)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1828709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1828709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1828709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99686215"/>
                  </a:ext>
                </a:extLst>
              </a:tr>
              <a:tr h="585796">
                <a:tc>
                  <a:txBody>
                    <a:bodyPr/>
                    <a:lstStyle/>
                    <a:p>
                      <a:pPr marL="0" algn="l" defTabSz="1828709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Bus to AVRS shift (%)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1828709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1828709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1828709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45354945"/>
                  </a:ext>
                </a:extLst>
              </a:tr>
              <a:tr h="585796">
                <a:tc>
                  <a:txBody>
                    <a:bodyPr/>
                    <a:lstStyle/>
                    <a:p>
                      <a:pPr marL="0" marR="0" lvl="0" indent="0" algn="l" defTabSz="1828709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Average travel time by bus to the metro station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1828709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23.2 mins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1828709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22.6 mins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22.2 mins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25867069"/>
                  </a:ext>
                </a:extLst>
              </a:tr>
              <a:tr h="585796">
                <a:tc>
                  <a:txBody>
                    <a:bodyPr/>
                    <a:lstStyle/>
                    <a:p>
                      <a:pPr marL="0" marR="0" lvl="0" indent="0" algn="l" defTabSz="1828709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Average travel time by AVRS to the metro station</a:t>
                      </a:r>
                      <a:endParaRPr lang="en-GB" sz="2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1828709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13.3 mins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1828709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12.9 mins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1828709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17.5 mins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34093210"/>
                  </a:ext>
                </a:extLst>
              </a:tr>
              <a:tr h="5857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>
                          <a:effectLst/>
                        </a:rPr>
                        <a:t>Total AVRS fleet size</a:t>
                      </a:r>
                    </a:p>
                  </a:txBody>
                  <a:tcPr marL="46697" marR="4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effectLst/>
                        </a:rPr>
                        <a:t>706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97" marR="4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effectLst/>
                        </a:rPr>
                        <a:t>332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97" marR="4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effectLst/>
                        </a:rPr>
                        <a:t>458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48688279"/>
                  </a:ext>
                </a:extLst>
              </a:tr>
              <a:tr h="4710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>
                          <a:effectLst/>
                        </a:rPr>
                        <a:t>Trips served per day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97" marR="4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effectLst/>
                        </a:rPr>
                        <a:t>31,536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97" marR="4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effectLst/>
                        </a:rPr>
                        <a:t>9,264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97" marR="4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>
                          <a:effectLst/>
                        </a:rPr>
                        <a:t>17,512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66657875"/>
                  </a:ext>
                </a:extLst>
              </a:tr>
              <a:tr h="14683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>
                          <a:effectLst/>
                        </a:rPr>
                        <a:t>Mean waiting time</a:t>
                      </a:r>
                    </a:p>
                  </a:txBody>
                  <a:tcPr marL="46697" marR="4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effectLst/>
                        </a:rPr>
                        <a:t>4:21 (</a:t>
                      </a:r>
                      <a:r>
                        <a:rPr lang="en-GB" sz="2400">
                          <a:effectLst/>
                        </a:rPr>
                        <a:t>Minibus)</a:t>
                      </a:r>
                      <a:endParaRPr lang="en-GB" sz="2400" dirty="0">
                        <a:effectLst/>
                      </a:endParaRPr>
                    </a:p>
                  </a:txBody>
                  <a:tcPr marL="46697" marR="4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effectLst/>
                        </a:rPr>
                        <a:t>2:10 (Standard)</a:t>
                      </a:r>
                    </a:p>
                  </a:txBody>
                  <a:tcPr marL="46697" marR="4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effectLst/>
                        </a:rPr>
                        <a:t>5:15 (Minibus)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effectLst/>
                        </a:rPr>
                        <a:t>2:24 (Standard)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56326257"/>
                  </a:ext>
                </a:extLst>
              </a:tr>
              <a:tr h="14683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>
                          <a:effectLst/>
                        </a:rPr>
                        <a:t>Mean detour time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97" marR="4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effectLst/>
                        </a:rPr>
                        <a:t>4:46 (Minibus)</a:t>
                      </a:r>
                    </a:p>
                  </a:txBody>
                  <a:tcPr marL="46697" marR="4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effectLst/>
                        </a:rPr>
                        <a:t>3:14 (Standard)</a:t>
                      </a:r>
                    </a:p>
                  </a:txBody>
                  <a:tcPr marL="46697" marR="4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effectLst/>
                        </a:rPr>
                        <a:t>5:41 (Minibus)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effectLst/>
                        </a:rPr>
                        <a:t>2:59 (Standard)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80387210"/>
                  </a:ext>
                </a:extLst>
              </a:tr>
              <a:tr h="14802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dirty="0">
                          <a:effectLst/>
                        </a:rPr>
                        <a:t>Vehicle occupancy (average number of people in the vehicle at peak times)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97" marR="4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effectLst/>
                        </a:rPr>
                        <a:t>2.5 (Peak, Minibus)</a:t>
                      </a:r>
                    </a:p>
                  </a:txBody>
                  <a:tcPr marL="46697" marR="4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effectLst/>
                        </a:rPr>
                        <a:t>2.0 (Peak, Standard)</a:t>
                      </a:r>
                    </a:p>
                  </a:txBody>
                  <a:tcPr marL="46697" marR="46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effectLst/>
                        </a:rPr>
                        <a:t>2.5 (Peak, Minibus)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effectLst/>
                        </a:rPr>
                        <a:t>1.5 (Peak, Standard)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5578339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0621001-FDA9-432B-B41C-43E0A8D38051}"/>
              </a:ext>
            </a:extLst>
          </p:cNvPr>
          <p:cNvSpPr txBox="1"/>
          <p:nvPr/>
        </p:nvSpPr>
        <p:spPr>
          <a:xfrm>
            <a:off x="2170555" y="3079843"/>
            <a:ext cx="19378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The agent-based nature of MATSim enables answering complex and very specific questions</a:t>
            </a:r>
          </a:p>
        </p:txBody>
      </p:sp>
    </p:spTree>
    <p:extLst>
      <p:ext uri="{BB962C8B-B14F-4D97-AF65-F5344CB8AC3E}">
        <p14:creationId xmlns:p14="http://schemas.microsoft.com/office/powerpoint/2010/main" val="331444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"/>
    </mc:Choice>
    <mc:Fallback xmlns="">
      <p:transition spd="slow" advTm="86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32D562-CEF3-4B0E-AAC3-E17B5F9701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Mode Shift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77CA6-E4FC-40A0-8421-76E7490DC8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352A7A7-7187-4B15-A406-69B2ABF84F07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768331069"/>
              </p:ext>
            </p:extLst>
          </p:nvPr>
        </p:nvGraphicFramePr>
        <p:xfrm>
          <a:off x="2170555" y="3554083"/>
          <a:ext cx="19854558" cy="7498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489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"/>
    </mc:Choice>
    <mc:Fallback xmlns="">
      <p:transition spd="slow" advTm="54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E11A58-E964-44E2-B95B-7D21F1B6DB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Effect of parking cost on mode shift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D283A-0460-4BB4-9FF3-5C0EF43B11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3DD33B7-F8F2-4DA5-B7B0-5913E9B858DD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231362145"/>
              </p:ext>
            </p:extLst>
          </p:nvPr>
        </p:nvGraphicFramePr>
        <p:xfrm>
          <a:off x="2149980" y="3481754"/>
          <a:ext cx="17735672" cy="7944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70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"/>
    </mc:Choice>
    <mc:Fallback xmlns="">
      <p:transition spd="slow" advTm="126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5" name="Straight Connector 13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91206" y="955498"/>
            <a:ext cx="0" cy="73152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Rectangle 13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56086" y="9267092"/>
            <a:ext cx="22876097" cy="368851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innovate uk">
            <a:extLst>
              <a:ext uri="{FF2B5EF4-FFF2-40B4-BE49-F238E27FC236}">
                <a16:creationId xmlns:a16="http://schemas.microsoft.com/office/drawing/2014/main" id="{51B08207-ABA4-412F-B1D7-EE4F68FBB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 t="40849" r="4778" b="41309"/>
          <a:stretch/>
        </p:blipFill>
        <p:spPr bwMode="auto">
          <a:xfrm>
            <a:off x="13107235" y="2238617"/>
            <a:ext cx="9844880" cy="194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D32BE0-53EA-4C63-B252-FF6BDB193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3212" y="4584841"/>
            <a:ext cx="11896496" cy="4044809"/>
          </a:xfrm>
          <a:prstGeom prst="rect">
            <a:avLst/>
          </a:prstGeom>
        </p:spPr>
      </p:pic>
      <p:cxnSp>
        <p:nvCxnSpPr>
          <p:cNvPr id="1037" name="Straight Connector 13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312" y="11477382"/>
            <a:ext cx="15543788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71A4784-6FE6-4747-84A7-2B26D3456EA6}"/>
              </a:ext>
            </a:extLst>
          </p:cNvPr>
          <p:cNvSpPr txBox="1"/>
          <p:nvPr/>
        </p:nvSpPr>
        <p:spPr>
          <a:xfrm>
            <a:off x="1055007" y="9513276"/>
            <a:ext cx="22278257" cy="186089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3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MERGE Greenwich Project</a:t>
            </a:r>
            <a:endParaRPr lang="en-US" sz="83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D294F2-B619-423C-B6D8-D257184CCD25}"/>
              </a:ext>
            </a:extLst>
          </p:cNvPr>
          <p:cNvSpPr txBox="1"/>
          <p:nvPr/>
        </p:nvSpPr>
        <p:spPr>
          <a:xfrm>
            <a:off x="1942318" y="3154876"/>
            <a:ext cx="1004688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F2750"/>
                </a:solidFill>
                <a:latin typeface="Calibri" charset="0"/>
                <a:cs typeface="Calibri" charset="0"/>
              </a:rPr>
              <a:t>The Merge Greenwich is a Government sponsored (Innovate UK) research project which brought together </a:t>
            </a:r>
            <a:r>
              <a:rPr lang="en-US" dirty="0">
                <a:solidFill>
                  <a:srgbClr val="3F2750"/>
                </a:solidFill>
                <a:latin typeface="Calibri" charset="0"/>
                <a:cs typeface="Calibri" charset="0"/>
              </a:rPr>
              <a:t>six </a:t>
            </a:r>
            <a:r>
              <a:rPr lang="en-GB" dirty="0">
                <a:solidFill>
                  <a:srgbClr val="3F2750"/>
                </a:solidFill>
                <a:latin typeface="Calibri" charset="0"/>
                <a:cs typeface="Calibri" charset="0"/>
              </a:rPr>
              <a:t>organisations</a:t>
            </a:r>
            <a:r>
              <a:rPr lang="en-US" dirty="0">
                <a:solidFill>
                  <a:srgbClr val="3F2750"/>
                </a:solidFill>
                <a:latin typeface="Calibri" charset="0"/>
                <a:cs typeface="Calibri" charset="0"/>
              </a:rPr>
              <a:t> with significant and complementary expertise.</a:t>
            </a:r>
            <a:endParaRPr lang="en-GB" dirty="0">
              <a:solidFill>
                <a:srgbClr val="3F2750"/>
              </a:solidFill>
              <a:latin typeface="Calibri" charset="0"/>
              <a:cs typeface="Calibri" charset="0"/>
            </a:endParaRPr>
          </a:p>
          <a:p>
            <a:endParaRPr lang="en-GB" dirty="0">
              <a:solidFill>
                <a:srgbClr val="3F2750"/>
              </a:solidFill>
              <a:latin typeface="Calibri" charset="0"/>
              <a:cs typeface="Calibri" charset="0"/>
            </a:endParaRPr>
          </a:p>
          <a:p>
            <a:r>
              <a:rPr lang="en-US" dirty="0">
                <a:solidFill>
                  <a:srgbClr val="3F2750"/>
                </a:solidFill>
                <a:latin typeface="Calibri" charset="0"/>
                <a:cs typeface="Calibri" charset="0"/>
              </a:rPr>
              <a:t>The aim was to develop a commercial blueprint of how it’s possible to bring Autonomous Vehicle Ride-Sharing (AVRS) services onto the roads (of Greenwich).</a:t>
            </a:r>
          </a:p>
          <a:p>
            <a:endParaRPr lang="en-US" dirty="0">
              <a:solidFill>
                <a:srgbClr val="3F2750"/>
              </a:solidFill>
              <a:latin typeface="Calibri" charset="0"/>
              <a:cs typeface="Calibri" charset="0"/>
            </a:endParaRPr>
          </a:p>
          <a:p>
            <a:endParaRPr lang="en-GB" dirty="0">
              <a:solidFill>
                <a:srgbClr val="3F2750"/>
              </a:solidFill>
              <a:latin typeface="Calibri" charset="0"/>
              <a:cs typeface="Calibri" charset="0"/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A7399B9C-3871-430F-9959-A8B2A9949C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49980" y="2289313"/>
            <a:ext cx="9693004" cy="464455"/>
          </a:xfrm>
        </p:spPr>
        <p:txBody>
          <a:bodyPr/>
          <a:lstStyle/>
          <a:p>
            <a:r>
              <a:rPr lang="en-GB" dirty="0"/>
              <a:t>Aim and consortium members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E1B7ABD-60DF-471D-81A0-471635ADC9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70556" y="1653209"/>
            <a:ext cx="9678544" cy="467764"/>
          </a:xfrm>
        </p:spPr>
        <p:txBody>
          <a:bodyPr/>
          <a:lstStyle/>
          <a:p>
            <a:r>
              <a:rPr lang="en-GB" dirty="0"/>
              <a:t>Project Summary</a:t>
            </a:r>
          </a:p>
        </p:txBody>
      </p:sp>
    </p:spTree>
    <p:extLst>
      <p:ext uri="{BB962C8B-B14F-4D97-AF65-F5344CB8AC3E}">
        <p14:creationId xmlns:p14="http://schemas.microsoft.com/office/powerpoint/2010/main" val="11905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04"/>
    </mc:Choice>
    <mc:Fallback xmlns="">
      <p:transition spd="slow" advTm="9440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95F05F-A100-4696-A38B-646DE8FD8E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Accessibility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8972D-DC2B-4BBA-8C1D-245ED1E9B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pic>
        <p:nvPicPr>
          <p:cNvPr id="5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60910C9D-0C6F-4253-A079-7FBEAFAA37B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009" y="3101010"/>
            <a:ext cx="14093017" cy="996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"/>
    </mc:Choice>
    <mc:Fallback xmlns="">
      <p:transition spd="slow" advTm="65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95056F-E905-4F28-A097-0E26A480CF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AVRS Performance evaluation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8517A-E7A4-45C8-BECB-F22D0E2395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pic>
        <p:nvPicPr>
          <p:cNvPr id="5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3D0F67D6-E449-4506-8029-86CB911C9A9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99" y="3098839"/>
            <a:ext cx="14217105" cy="1005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"/>
    </mc:Choice>
    <mc:Fallback xmlns="">
      <p:transition spd="slow" advTm="61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DB68E-23E5-4FAB-A8A4-44E1BDDA1A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3681426-7509-4104-8602-FC8F812A24A2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523086786"/>
              </p:ext>
            </p:extLst>
          </p:nvPr>
        </p:nvGraphicFramePr>
        <p:xfrm>
          <a:off x="2170112" y="3531705"/>
          <a:ext cx="20292323" cy="7583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236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7"/>
    </mc:Choice>
    <mc:Fallback xmlns="">
      <p:transition spd="slow" advTm="399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63ED44-3CBE-4D84-A766-B98724D94C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92050" y="3114014"/>
            <a:ext cx="12860337" cy="4811713"/>
          </a:xfrm>
        </p:spPr>
        <p:txBody>
          <a:bodyPr/>
          <a:lstStyle/>
          <a:p>
            <a:pPr algn="ctr"/>
            <a:r>
              <a:rPr lang="en-GB" sz="6000" dirty="0"/>
              <a:t>Thank you very much for your attention</a:t>
            </a:r>
          </a:p>
          <a:p>
            <a:pPr algn="ctr"/>
            <a:endParaRPr lang="en-GB" sz="6000" dirty="0"/>
          </a:p>
          <a:p>
            <a:pPr algn="ctr"/>
            <a:endParaRPr lang="en-GB" sz="6000" dirty="0"/>
          </a:p>
          <a:p>
            <a:pPr algn="ctr"/>
            <a:r>
              <a:rPr lang="en-GB" sz="6000" dirty="0"/>
              <a:t>Any Questions?</a:t>
            </a:r>
          </a:p>
          <a:p>
            <a:pPr algn="ctr"/>
            <a:endParaRPr lang="en-GB" sz="6000" dirty="0"/>
          </a:p>
          <a:p>
            <a:pPr algn="ctr"/>
            <a:r>
              <a:rPr lang="en-GB" sz="6000" dirty="0"/>
              <a:t>For more information visit the project’s </a:t>
            </a:r>
            <a:r>
              <a:rPr lang="en-GB" sz="6000" dirty="0" err="1">
                <a:hlinkClick r:id="rId2"/>
              </a:rPr>
              <a:t>webiste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2102821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36E2E5-EF3A-4C91-A0DF-A2AC4FE4B1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Before we start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5A0AF-65AE-4EF0-A1BD-6FBE593A7A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8AB0AA9-83AE-41C3-8AEB-EE4AA4110965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503661805"/>
              </p:ext>
            </p:extLst>
          </p:nvPr>
        </p:nvGraphicFramePr>
        <p:xfrm>
          <a:off x="2170113" y="5638800"/>
          <a:ext cx="21811321" cy="4811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0024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12"/>
    </mc:Choice>
    <mc:Fallback xmlns="">
      <p:transition spd="slow" advTm="2971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B3D463-B2AD-41A6-83CF-112F2689B8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F1137-9624-4B73-B612-0078988F26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Model </a:t>
            </a:r>
            <a:r>
              <a:rPr lang="en-GB" dirty="0">
                <a:solidFill>
                  <a:srgbClr val="8A6FAF"/>
                </a:solidFill>
              </a:rPr>
              <a:t>Description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56CADD6-755E-474A-9FC5-0CFE8FCA553C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843766749"/>
              </p:ext>
            </p:extLst>
          </p:nvPr>
        </p:nvGraphicFramePr>
        <p:xfrm>
          <a:off x="2170113" y="3265714"/>
          <a:ext cx="20657230" cy="9437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350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856"/>
    </mc:Choice>
    <mc:Fallback xmlns="">
      <p:transition spd="slow" advTm="13985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F11675E-E5FC-4562-ABD1-8380719091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Zoning System and Network representation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B8CD7CC-3DD3-4A29-8BBE-FCB8CA2786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Model Description	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366437A7-D7C1-4F69-9260-8D8D61609325}"/>
              </a:ext>
            </a:extLst>
          </p:cNvPr>
          <p:cNvPicPr>
            <a:picLocks noGrp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7" r="17330"/>
          <a:stretch/>
        </p:blipFill>
        <p:spPr bwMode="auto">
          <a:xfrm>
            <a:off x="5007216" y="3269071"/>
            <a:ext cx="11076163" cy="84170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1F4D64B-9038-43D3-B556-729B8C268CBA}"/>
              </a:ext>
            </a:extLst>
          </p:cNvPr>
          <p:cNvGrpSpPr/>
          <p:nvPr/>
        </p:nvGrpSpPr>
        <p:grpSpPr>
          <a:xfrm>
            <a:off x="16329752" y="3269071"/>
            <a:ext cx="7882731" cy="6134366"/>
            <a:chOff x="0" y="0"/>
            <a:chExt cx="5972175" cy="46475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0F770A-B7BC-41A2-A649-5DDE7E67F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5972175" cy="46475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2" name="Picture 11" descr="C:\Users\haris.ballis\AppData\Local\Microsoft\Windows\INetCache\Content.Word\network_detail.png">
              <a:extLst>
                <a:ext uri="{FF2B5EF4-FFF2-40B4-BE49-F238E27FC236}">
                  <a16:creationId xmlns:a16="http://schemas.microsoft.com/office/drawing/2014/main" id="{5E847A4E-F7C4-46FE-91D5-C3E3868CC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6" t="11874" r="18919" b="13027"/>
            <a:stretch/>
          </p:blipFill>
          <p:spPr bwMode="auto">
            <a:xfrm>
              <a:off x="0" y="2114550"/>
              <a:ext cx="3057525" cy="25298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8073ADE-BFB6-46D3-B5B5-39CB254005BB}"/>
              </a:ext>
            </a:extLst>
          </p:cNvPr>
          <p:cNvSpPr/>
          <p:nvPr/>
        </p:nvSpPr>
        <p:spPr>
          <a:xfrm>
            <a:off x="16329751" y="9489702"/>
            <a:ext cx="7882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14,063 nodes / 26,312 links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A683F5-D772-47F0-B5AB-8844FCBD663E}"/>
              </a:ext>
            </a:extLst>
          </p:cNvPr>
          <p:cNvSpPr/>
          <p:nvPr/>
        </p:nvSpPr>
        <p:spPr>
          <a:xfrm>
            <a:off x="5007217" y="11711963"/>
            <a:ext cx="11076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65 zones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33 internal / 32 external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4659E3-9943-4EB6-8A1E-706BAF41C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30" y="3257448"/>
            <a:ext cx="4698146" cy="720110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5F7344A-B31C-428F-91B1-174992F958C0}"/>
              </a:ext>
            </a:extLst>
          </p:cNvPr>
          <p:cNvSpPr/>
          <p:nvPr/>
        </p:nvSpPr>
        <p:spPr>
          <a:xfrm>
            <a:off x="169930" y="10533186"/>
            <a:ext cx="4698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Map of the UK</a:t>
            </a:r>
          </a:p>
        </p:txBody>
      </p:sp>
    </p:spTree>
    <p:extLst>
      <p:ext uri="{BB962C8B-B14F-4D97-AF65-F5344CB8AC3E}">
        <p14:creationId xmlns:p14="http://schemas.microsoft.com/office/powerpoint/2010/main" val="286818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9"/>
    </mc:Choice>
    <mc:Fallback xmlns="">
      <p:transition spd="slow" advTm="2202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D0D141-A70D-499C-AE01-633320F539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“Population Synthesis"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3E5E9-CC38-4F80-ABBD-963280F3F4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Model Description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8F22B17-47DF-46C0-96A0-5CCBEE25652B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499365562"/>
              </p:ext>
            </p:extLst>
          </p:nvPr>
        </p:nvGraphicFramePr>
        <p:xfrm>
          <a:off x="1861457" y="4772292"/>
          <a:ext cx="9076837" cy="7053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F8BAECA-340A-4CE0-9C91-9A0B066B6C00}"/>
              </a:ext>
            </a:extLst>
          </p:cNvPr>
          <p:cNvSpPr txBox="1"/>
          <p:nvPr/>
        </p:nvSpPr>
        <p:spPr>
          <a:xfrm>
            <a:off x="1861457" y="3303966"/>
            <a:ext cx="19235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Trip based model but multiple attributes assigned to each individual trip.</a:t>
            </a:r>
          </a:p>
          <a:p>
            <a:r>
              <a:rPr lang="en-GB" dirty="0"/>
              <a:t>The terms trip/person will be used interchangeably from now on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CEF9ECEB-8358-4A26-B2F6-9C08332F5E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296350"/>
              </p:ext>
            </p:extLst>
          </p:nvPr>
        </p:nvGraphicFramePr>
        <p:xfrm>
          <a:off x="12025435" y="4651522"/>
          <a:ext cx="9071079" cy="7174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Right Brace 3">
            <a:extLst>
              <a:ext uri="{FF2B5EF4-FFF2-40B4-BE49-F238E27FC236}">
                <a16:creationId xmlns:a16="http://schemas.microsoft.com/office/drawing/2014/main" id="{641435C1-96C4-45FF-8E93-6142CCCC503E}"/>
              </a:ext>
            </a:extLst>
          </p:cNvPr>
          <p:cNvSpPr/>
          <p:nvPr/>
        </p:nvSpPr>
        <p:spPr>
          <a:xfrm>
            <a:off x="7508631" y="6101862"/>
            <a:ext cx="720969" cy="168812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CB9EEA-1AB2-440F-A742-0935A0470A34}"/>
              </a:ext>
            </a:extLst>
          </p:cNvPr>
          <p:cNvSpPr txBox="1"/>
          <p:nvPr/>
        </p:nvSpPr>
        <p:spPr>
          <a:xfrm>
            <a:off x="8410383" y="6622757"/>
            <a:ext cx="2347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OD Matrix</a:t>
            </a:r>
          </a:p>
        </p:txBody>
      </p:sp>
    </p:spTree>
    <p:extLst>
      <p:ext uri="{BB962C8B-B14F-4D97-AF65-F5344CB8AC3E}">
        <p14:creationId xmlns:p14="http://schemas.microsoft.com/office/powerpoint/2010/main" val="187246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32"/>
    </mc:Choice>
    <mc:Fallback xmlns="">
      <p:transition spd="slow" advTm="14023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6EC774-64AD-4BC5-8235-B99BA40D28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Reducing population’s size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E34CB-0609-4293-94DD-64FF57BE0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Model Preparation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D43CEC0-E9BA-4CB7-8431-BE7B2E417A99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85950270"/>
              </p:ext>
            </p:extLst>
          </p:nvPr>
        </p:nvGraphicFramePr>
        <p:xfrm>
          <a:off x="2149981" y="3622432"/>
          <a:ext cx="20217650" cy="7104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54874F8-295F-49FF-9D7B-EB4E2DDE4043}"/>
              </a:ext>
            </a:extLst>
          </p:cNvPr>
          <p:cNvSpPr txBox="1"/>
          <p:nvPr/>
        </p:nvSpPr>
        <p:spPr>
          <a:xfrm>
            <a:off x="17662602" y="8718084"/>
            <a:ext cx="7136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95% reduction of initial population</a:t>
            </a:r>
          </a:p>
        </p:txBody>
      </p:sp>
    </p:spTree>
    <p:extLst>
      <p:ext uri="{BB962C8B-B14F-4D97-AF65-F5344CB8AC3E}">
        <p14:creationId xmlns:p14="http://schemas.microsoft.com/office/powerpoint/2010/main" val="161888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0"/>
    </mc:Choice>
    <mc:Fallback xmlns="">
      <p:transition spd="slow" advTm="446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0BCC89-DEA5-4BC6-8C93-A274AD75D6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Filtering crossing OD pairs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01E80-2C98-4EB0-B7F7-4E2353528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Model Preparation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38B290-FF15-4809-8076-B53E9FFD5072}"/>
              </a:ext>
            </a:extLst>
          </p:cNvPr>
          <p:cNvPicPr>
            <a:picLocks noGrp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17" y="3261107"/>
            <a:ext cx="13771809" cy="97562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875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"/>
    </mc:Choice>
    <mc:Fallback xmlns="">
      <p:transition spd="slow" advTm="112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9BA32D-7ADA-4168-B3BC-F96520C776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Population attributes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E3B93-172B-4C63-9099-A73382DC51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Model description</a:t>
            </a:r>
          </a:p>
          <a:p>
            <a:endParaRPr lang="en-GB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5D66B754-9DEF-4B01-ACA2-6265F41CB4E4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504267132"/>
              </p:ext>
            </p:extLst>
          </p:nvPr>
        </p:nvGraphicFramePr>
        <p:xfrm>
          <a:off x="1225776" y="3200400"/>
          <a:ext cx="22711909" cy="9895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97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62"/>
    </mc:Choice>
    <mc:Fallback xmlns="">
      <p:transition spd="slow" advTm="22662"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B73D5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CC86826CE38749AAA64B919B917C4B" ma:contentTypeVersion="9" ma:contentTypeDescription="Create a new document." ma:contentTypeScope="" ma:versionID="c325ee0e1915a78fb490c3b94d044e20">
  <xsd:schema xmlns:xsd="http://www.w3.org/2001/XMLSchema" xmlns:xs="http://www.w3.org/2001/XMLSchema" xmlns:p="http://schemas.microsoft.com/office/2006/metadata/properties" xmlns:ns2="c48a3fde-1c07-4d78-bdc0-56c3f1d0aa06" xmlns:ns3="1e14df83-f09a-4b0d-afdf-3e4866524b07" xmlns:ns4="http://schemas.microsoft.com/sharepoint/v3/fields" targetNamespace="http://schemas.microsoft.com/office/2006/metadata/properties" ma:root="true" ma:fieldsID="3e5c595e7fb5f0ad31d9e6e137d754a2" ns2:_="" ns3:_="" ns4:_="">
    <xsd:import namespace="c48a3fde-1c07-4d78-bdc0-56c3f1d0aa06"/>
    <xsd:import namespace="1e14df83-f09a-4b0d-afdf-3e4866524b07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4:_Version" minOccurs="0"/>
                <xsd:element ref="ns2:MediaServiceDateTaken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8a3fde-1c07-4d78-bdc0-56c3f1d0aa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14df83-f09a-4b0d-afdf-3e4866524b0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Version" ma:index="12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27CCCE-D6AB-4EFC-A8EB-244E0ACC04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8a3fde-1c07-4d78-bdc0-56c3f1d0aa06"/>
    <ds:schemaRef ds:uri="1e14df83-f09a-4b0d-afdf-3e4866524b07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ABAE56-DA96-465B-B7CE-057E119C9EB3}">
  <ds:schemaRefs>
    <ds:schemaRef ds:uri="http://schemas.microsoft.com/office/infopath/2007/PartnerControls"/>
    <ds:schemaRef ds:uri="1e14df83-f09a-4b0d-afdf-3e4866524b07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c48a3fde-1c07-4d78-bdc0-56c3f1d0aa06"/>
    <ds:schemaRef ds:uri="http://purl.org/dc/dcmitype/"/>
    <ds:schemaRef ds:uri="http://schemas.openxmlformats.org/package/2006/metadata/core-properties"/>
    <ds:schemaRef ds:uri="http://schemas.microsoft.com/sharepoint/v3/field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240F96C-D38E-404B-B92C-D384AFCD91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3283</TotalTime>
  <Words>1254</Words>
  <Application>Microsoft Office PowerPoint</Application>
  <PresentationFormat>Custom</PresentationFormat>
  <Paragraphs>268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MERGE Greenwich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Jones</dc:creator>
  <cp:lastModifiedBy>Haris Ballis</cp:lastModifiedBy>
  <cp:revision>32</cp:revision>
  <dcterms:created xsi:type="dcterms:W3CDTF">2016-08-23T13:58:39Z</dcterms:created>
  <dcterms:modified xsi:type="dcterms:W3CDTF">2018-06-23T20:51:11Z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0x010100D6CC86826CE38749AAA64B919B917C4B</vt:lpwstr>
  </property>
  <property fmtid="{D5CDD505-2E9C-101B-9397-08002B2CF9AE}" pid="3" name="_dlc_DocIdItemGuid">
    <vt:lpwstr>c7e5ff7b-3fd2-432a-8e81-88e96fe087f2</vt:lpwstr>
  </property>
</Properties>
</file>